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4"/>
  </p:sldMasterIdLst>
  <p:notesMasterIdLst>
    <p:notesMasterId r:id="rId33"/>
  </p:notesMasterIdLst>
  <p:handoutMasterIdLst>
    <p:handoutMasterId r:id="rId34"/>
  </p:handoutMasterIdLst>
  <p:sldIdLst>
    <p:sldId id="260" r:id="rId5"/>
    <p:sldId id="422" r:id="rId6"/>
    <p:sldId id="423" r:id="rId7"/>
    <p:sldId id="424" r:id="rId8"/>
    <p:sldId id="426" r:id="rId9"/>
    <p:sldId id="425" r:id="rId10"/>
    <p:sldId id="427" r:id="rId11"/>
    <p:sldId id="428" r:id="rId12"/>
    <p:sldId id="455" r:id="rId13"/>
    <p:sldId id="430" r:id="rId14"/>
    <p:sldId id="456" r:id="rId15"/>
    <p:sldId id="429" r:id="rId16"/>
    <p:sldId id="435" r:id="rId17"/>
    <p:sldId id="445" r:id="rId18"/>
    <p:sldId id="446" r:id="rId19"/>
    <p:sldId id="447" r:id="rId20"/>
    <p:sldId id="451" r:id="rId21"/>
    <p:sldId id="452" r:id="rId22"/>
    <p:sldId id="453" r:id="rId23"/>
    <p:sldId id="454" r:id="rId24"/>
    <p:sldId id="448" r:id="rId25"/>
    <p:sldId id="449" r:id="rId26"/>
    <p:sldId id="444" r:id="rId27"/>
    <p:sldId id="443" r:id="rId28"/>
    <p:sldId id="441" r:id="rId29"/>
    <p:sldId id="440" r:id="rId30"/>
    <p:sldId id="434" r:id="rId31"/>
    <p:sldId id="450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7" userDrawn="1">
          <p15:clr>
            <a:srgbClr val="A4A3A4"/>
          </p15:clr>
        </p15:guide>
        <p15:guide id="2" pos="2835" userDrawn="1">
          <p15:clr>
            <a:srgbClr val="A4A3A4"/>
          </p15:clr>
        </p15:guide>
        <p15:guide id="3" pos="1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737"/>
    <a:srgbClr val="0C2340"/>
    <a:srgbClr val="009CDE"/>
    <a:srgbClr val="624B78"/>
    <a:srgbClr val="F04E98"/>
    <a:srgbClr val="FF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94731"/>
  </p:normalViewPr>
  <p:slideViewPr>
    <p:cSldViewPr snapToGrid="0" snapToObjects="1">
      <p:cViewPr varScale="1">
        <p:scale>
          <a:sx n="142" d="100"/>
          <a:sy n="142" d="100"/>
        </p:scale>
        <p:origin x="1032" y="120"/>
      </p:cViewPr>
      <p:guideLst>
        <p:guide orient="horz" pos="577"/>
        <p:guide pos="2835"/>
        <p:guide pos="136"/>
      </p:guideLst>
    </p:cSldViewPr>
  </p:slideViewPr>
  <p:notesTextViewPr>
    <p:cViewPr>
      <p:scale>
        <a:sx n="55" d="100"/>
        <a:sy n="55" d="100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da Iqbal" userId="f96848ef-72c2-4e6c-bde3-48d9abf6cceb" providerId="ADAL" clId="{5709084A-D200-4565-A5D7-9CEA57D0A086}"/>
    <pc:docChg chg="custSel addSld modSld">
      <pc:chgData name="Huda Iqbal" userId="f96848ef-72c2-4e6c-bde3-48d9abf6cceb" providerId="ADAL" clId="{5709084A-D200-4565-A5D7-9CEA57D0A086}" dt="2023-09-27T05:42:31.361" v="138" actId="20577"/>
      <pc:docMkLst>
        <pc:docMk/>
      </pc:docMkLst>
      <pc:sldChg chg="modSp">
        <pc:chgData name="Huda Iqbal" userId="f96848ef-72c2-4e6c-bde3-48d9abf6cceb" providerId="ADAL" clId="{5709084A-D200-4565-A5D7-9CEA57D0A086}" dt="2023-09-27T05:32:58.679" v="0" actId="14100"/>
        <pc:sldMkLst>
          <pc:docMk/>
          <pc:sldMk cId="3777050948" sldId="426"/>
        </pc:sldMkLst>
        <pc:spChg chg="mod">
          <ac:chgData name="Huda Iqbal" userId="f96848ef-72c2-4e6c-bde3-48d9abf6cceb" providerId="ADAL" clId="{5709084A-D200-4565-A5D7-9CEA57D0A086}" dt="2023-09-27T05:32:58.679" v="0" actId="14100"/>
          <ac:spMkLst>
            <pc:docMk/>
            <pc:sldMk cId="3777050948" sldId="426"/>
            <ac:spMk id="13" creationId="{C0D3C952-F433-44BB-AEB8-0E407522C37B}"/>
          </ac:spMkLst>
        </pc:spChg>
      </pc:sldChg>
      <pc:sldChg chg="addSp delSp modSp">
        <pc:chgData name="Huda Iqbal" userId="f96848ef-72c2-4e6c-bde3-48d9abf6cceb" providerId="ADAL" clId="{5709084A-D200-4565-A5D7-9CEA57D0A086}" dt="2023-09-27T05:42:31.361" v="138" actId="20577"/>
        <pc:sldMkLst>
          <pc:docMk/>
          <pc:sldMk cId="2031098938" sldId="430"/>
        </pc:sldMkLst>
        <pc:spChg chg="mod">
          <ac:chgData name="Huda Iqbal" userId="f96848ef-72c2-4e6c-bde3-48d9abf6cceb" providerId="ADAL" clId="{5709084A-D200-4565-A5D7-9CEA57D0A086}" dt="2023-09-27T05:42:31.361" v="138" actId="20577"/>
          <ac:spMkLst>
            <pc:docMk/>
            <pc:sldMk cId="2031098938" sldId="430"/>
            <ac:spMk id="3" creationId="{8B95EE34-05E9-4D3C-AA55-37F3CC6BD715}"/>
          </ac:spMkLst>
        </pc:spChg>
        <pc:spChg chg="mod topLvl">
          <ac:chgData name="Huda Iqbal" userId="f96848ef-72c2-4e6c-bde3-48d9abf6cceb" providerId="ADAL" clId="{5709084A-D200-4565-A5D7-9CEA57D0A086}" dt="2023-09-27T05:36:40.544" v="31" actId="164"/>
          <ac:spMkLst>
            <pc:docMk/>
            <pc:sldMk cId="2031098938" sldId="430"/>
            <ac:spMk id="6" creationId="{C608CDB1-CDAB-44EC-8BB2-97F995ABE6B0}"/>
          </ac:spMkLst>
        </pc:spChg>
        <pc:spChg chg="mod topLvl">
          <ac:chgData name="Huda Iqbal" userId="f96848ef-72c2-4e6c-bde3-48d9abf6cceb" providerId="ADAL" clId="{5709084A-D200-4565-A5D7-9CEA57D0A086}" dt="2023-09-27T05:36:40.544" v="31" actId="164"/>
          <ac:spMkLst>
            <pc:docMk/>
            <pc:sldMk cId="2031098938" sldId="430"/>
            <ac:spMk id="7" creationId="{AB85962E-E7B4-4372-AB58-D0AFA42F48FB}"/>
          </ac:spMkLst>
        </pc:spChg>
        <pc:spChg chg="mod topLvl">
          <ac:chgData name="Huda Iqbal" userId="f96848ef-72c2-4e6c-bde3-48d9abf6cceb" providerId="ADAL" clId="{5709084A-D200-4565-A5D7-9CEA57D0A086}" dt="2023-09-27T05:36:40.544" v="31" actId="164"/>
          <ac:spMkLst>
            <pc:docMk/>
            <pc:sldMk cId="2031098938" sldId="430"/>
            <ac:spMk id="8" creationId="{89EA91D9-06CE-4032-A637-D32254C6A5A7}"/>
          </ac:spMkLst>
        </pc:spChg>
        <pc:grpChg chg="add mod">
          <ac:chgData name="Huda Iqbal" userId="f96848ef-72c2-4e6c-bde3-48d9abf6cceb" providerId="ADAL" clId="{5709084A-D200-4565-A5D7-9CEA57D0A086}" dt="2023-09-27T05:36:40.544" v="31" actId="164"/>
          <ac:grpSpMkLst>
            <pc:docMk/>
            <pc:sldMk cId="2031098938" sldId="430"/>
            <ac:grpSpMk id="9" creationId="{DD73EB7A-DCCC-44F6-8968-A33F675CD439}"/>
          </ac:grpSpMkLst>
        </pc:grpChg>
        <pc:grpChg chg="del">
          <ac:chgData name="Huda Iqbal" userId="f96848ef-72c2-4e6c-bde3-48d9abf6cceb" providerId="ADAL" clId="{5709084A-D200-4565-A5D7-9CEA57D0A086}" dt="2023-09-27T05:33:08.826" v="1" actId="165"/>
          <ac:grpSpMkLst>
            <pc:docMk/>
            <pc:sldMk cId="2031098938" sldId="430"/>
            <ac:grpSpMk id="12" creationId="{6F41F4A9-AB39-4A35-8DD2-85BA458736E8}"/>
          </ac:grpSpMkLst>
        </pc:grpChg>
        <pc:picChg chg="add mod ord modCrop">
          <ac:chgData name="Huda Iqbal" userId="f96848ef-72c2-4e6c-bde3-48d9abf6cceb" providerId="ADAL" clId="{5709084A-D200-4565-A5D7-9CEA57D0A086}" dt="2023-09-27T05:36:40.544" v="31" actId="164"/>
          <ac:picMkLst>
            <pc:docMk/>
            <pc:sldMk cId="2031098938" sldId="430"/>
            <ac:picMk id="2" creationId="{BA915FAB-DF43-4DFB-8504-17EA4A35B901}"/>
          </ac:picMkLst>
        </pc:picChg>
        <pc:picChg chg="del mod topLvl">
          <ac:chgData name="Huda Iqbal" userId="f96848ef-72c2-4e6c-bde3-48d9abf6cceb" providerId="ADAL" clId="{5709084A-D200-4565-A5D7-9CEA57D0A086}" dt="2023-09-27T05:34:13.759" v="2" actId="478"/>
          <ac:picMkLst>
            <pc:docMk/>
            <pc:sldMk cId="2031098938" sldId="430"/>
            <ac:picMk id="11" creationId="{2A0B8E21-E5D1-43D2-BC69-70378880EF01}"/>
          </ac:picMkLst>
        </pc:picChg>
      </pc:sldChg>
      <pc:sldChg chg="addSp delSp modSp add">
        <pc:chgData name="Huda Iqbal" userId="f96848ef-72c2-4e6c-bde3-48d9abf6cceb" providerId="ADAL" clId="{5709084A-D200-4565-A5D7-9CEA57D0A086}" dt="2023-09-27T05:42:17.607" v="134" actId="1036"/>
        <pc:sldMkLst>
          <pc:docMk/>
          <pc:sldMk cId="3102975507" sldId="456"/>
        </pc:sldMkLst>
        <pc:spChg chg="mod">
          <ac:chgData name="Huda Iqbal" userId="f96848ef-72c2-4e6c-bde3-48d9abf6cceb" providerId="ADAL" clId="{5709084A-D200-4565-A5D7-9CEA57D0A086}" dt="2023-09-27T05:37:33.373" v="93" actId="6549"/>
          <ac:spMkLst>
            <pc:docMk/>
            <pc:sldMk cId="3102975507" sldId="456"/>
            <ac:spMk id="3" creationId="{8B95EE34-05E9-4D3C-AA55-37F3CC6BD715}"/>
          </ac:spMkLst>
        </pc:spChg>
        <pc:spChg chg="mod topLvl">
          <ac:chgData name="Huda Iqbal" userId="f96848ef-72c2-4e6c-bde3-48d9abf6cceb" providerId="ADAL" clId="{5709084A-D200-4565-A5D7-9CEA57D0A086}" dt="2023-09-27T05:41:36.693" v="118" actId="164"/>
          <ac:spMkLst>
            <pc:docMk/>
            <pc:sldMk cId="3102975507" sldId="456"/>
            <ac:spMk id="6" creationId="{C608CDB1-CDAB-44EC-8BB2-97F995ABE6B0}"/>
          </ac:spMkLst>
        </pc:spChg>
        <pc:spChg chg="del mod topLvl">
          <ac:chgData name="Huda Iqbal" userId="f96848ef-72c2-4e6c-bde3-48d9abf6cceb" providerId="ADAL" clId="{5709084A-D200-4565-A5D7-9CEA57D0A086}" dt="2023-09-27T05:41:22.852" v="117" actId="478"/>
          <ac:spMkLst>
            <pc:docMk/>
            <pc:sldMk cId="3102975507" sldId="456"/>
            <ac:spMk id="7" creationId="{AB85962E-E7B4-4372-AB58-D0AFA42F48FB}"/>
          </ac:spMkLst>
        </pc:spChg>
        <pc:spChg chg="mod topLvl">
          <ac:chgData name="Huda Iqbal" userId="f96848ef-72c2-4e6c-bde3-48d9abf6cceb" providerId="ADAL" clId="{5709084A-D200-4565-A5D7-9CEA57D0A086}" dt="2023-09-27T05:41:36.693" v="118" actId="164"/>
          <ac:spMkLst>
            <pc:docMk/>
            <pc:sldMk cId="3102975507" sldId="456"/>
            <ac:spMk id="8" creationId="{89EA91D9-06CE-4032-A637-D32254C6A5A7}"/>
          </ac:spMkLst>
        </pc:spChg>
        <pc:grpChg chg="del">
          <ac:chgData name="Huda Iqbal" userId="f96848ef-72c2-4e6c-bde3-48d9abf6cceb" providerId="ADAL" clId="{5709084A-D200-4565-A5D7-9CEA57D0A086}" dt="2023-09-27T05:37:49.258" v="94" actId="165"/>
          <ac:grpSpMkLst>
            <pc:docMk/>
            <pc:sldMk cId="3102975507" sldId="456"/>
            <ac:grpSpMk id="9" creationId="{DD73EB7A-DCCC-44F6-8968-A33F675CD439}"/>
          </ac:grpSpMkLst>
        </pc:grpChg>
        <pc:grpChg chg="add mod">
          <ac:chgData name="Huda Iqbal" userId="f96848ef-72c2-4e6c-bde3-48d9abf6cceb" providerId="ADAL" clId="{5709084A-D200-4565-A5D7-9CEA57D0A086}" dt="2023-09-27T05:42:17.607" v="134" actId="1036"/>
          <ac:grpSpMkLst>
            <pc:docMk/>
            <pc:sldMk cId="3102975507" sldId="456"/>
            <ac:grpSpMk id="11" creationId="{EB419F1F-74D7-43ED-81F8-8FBB74DDE36E}"/>
          </ac:grpSpMkLst>
        </pc:grpChg>
        <pc:picChg chg="del mod topLvl">
          <ac:chgData name="Huda Iqbal" userId="f96848ef-72c2-4e6c-bde3-48d9abf6cceb" providerId="ADAL" clId="{5709084A-D200-4565-A5D7-9CEA57D0A086}" dt="2023-09-27T05:37:52.192" v="95" actId="478"/>
          <ac:picMkLst>
            <pc:docMk/>
            <pc:sldMk cId="3102975507" sldId="456"/>
            <ac:picMk id="2" creationId="{BA915FAB-DF43-4DFB-8504-17EA4A35B901}"/>
          </ac:picMkLst>
        </pc:picChg>
        <pc:picChg chg="add mod ord modCrop">
          <ac:chgData name="Huda Iqbal" userId="f96848ef-72c2-4e6c-bde3-48d9abf6cceb" providerId="ADAL" clId="{5709084A-D200-4565-A5D7-9CEA57D0A086}" dt="2023-09-27T05:41:36.693" v="118" actId="164"/>
          <ac:picMkLst>
            <pc:docMk/>
            <pc:sldMk cId="3102975507" sldId="456"/>
            <ac:picMk id="10" creationId="{6069B53B-7302-454E-A85F-D652FC7671B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my.adu.ac.ae/" TargetMode="External"/><Relationship Id="rId2" Type="http://schemas.openxmlformats.org/officeDocument/2006/relationships/hyperlink" Target="http://www.adu.ac.ae/" TargetMode="External"/><Relationship Id="rId1" Type="http://schemas.openxmlformats.org/officeDocument/2006/relationships/hyperlink" Target="http://library.adu.ac.ae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my.adu.ac.ae/" TargetMode="External"/><Relationship Id="rId2" Type="http://schemas.openxmlformats.org/officeDocument/2006/relationships/hyperlink" Target="http://www.adu.ac.ae/" TargetMode="External"/><Relationship Id="rId1" Type="http://schemas.openxmlformats.org/officeDocument/2006/relationships/hyperlink" Target="http://library.adu.ac.ae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C7FEF6-67DF-4A00-9FCD-6FA71E0813BA}" type="doc">
      <dgm:prSet loTypeId="urn:microsoft.com/office/officeart/2008/layout/VerticalCurvedList" loCatId="list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6535707D-8FA8-4250-90D6-8482DA869488}">
      <dgm:prSet phldrT="[Text]" custT="1"/>
      <dgm:spPr>
        <a:ln>
          <a:noFill/>
        </a:ln>
      </dgm:spPr>
      <dgm:t>
        <a:bodyPr/>
        <a:lstStyle/>
        <a:p>
          <a:r>
            <a: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Library website: </a:t>
          </a:r>
          <a:r>
            <a:rPr lang="en-US" sz="1600" b="1" dirty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http://www.adu.ac.ae/library</a:t>
          </a:r>
          <a:endParaRPr lang="en-US" sz="1600" dirty="0"/>
        </a:p>
      </dgm:t>
    </dgm:pt>
    <dgm:pt modelId="{FB499EDF-4432-4610-B5D0-3EC07A320EB9}" type="parTrans" cxnId="{8E994BBB-5719-4D76-ADC2-322B87CE5CED}">
      <dgm:prSet/>
      <dgm:spPr/>
      <dgm:t>
        <a:bodyPr/>
        <a:lstStyle/>
        <a:p>
          <a:endParaRPr lang="en-US" sz="1800"/>
        </a:p>
      </dgm:t>
    </dgm:pt>
    <dgm:pt modelId="{B4DB1A06-71BD-4CD6-87DF-80F248C4C80D}" type="sibTrans" cxnId="{8E994BBB-5719-4D76-ADC2-322B87CE5CED}">
      <dgm:prSet/>
      <dgm:spPr/>
      <dgm:t>
        <a:bodyPr/>
        <a:lstStyle/>
        <a:p>
          <a:endParaRPr lang="en-US" sz="1800"/>
        </a:p>
      </dgm:t>
    </dgm:pt>
    <dgm:pt modelId="{53D4B0F6-533D-41EB-8616-17F14D4DFB51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University’s website: </a:t>
          </a:r>
          <a:r>
            <a:rPr lang="en-US" sz="1600" b="1" dirty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/>
            </a:rPr>
            <a:t>http://www.adu.ac.ae</a:t>
          </a:r>
          <a:endParaRPr lang="en-US" sz="1600" dirty="0"/>
        </a:p>
      </dgm:t>
    </dgm:pt>
    <dgm:pt modelId="{7C0282BD-C201-44E0-96DE-74B7D75E5DC5}" type="parTrans" cxnId="{542DBD8A-AC8D-465D-B7B6-03267133EFBA}">
      <dgm:prSet/>
      <dgm:spPr/>
      <dgm:t>
        <a:bodyPr/>
        <a:lstStyle/>
        <a:p>
          <a:endParaRPr lang="en-US" sz="1800"/>
        </a:p>
      </dgm:t>
    </dgm:pt>
    <dgm:pt modelId="{3AB6D90A-DF34-4640-AE2B-EBD71BE54E59}" type="sibTrans" cxnId="{542DBD8A-AC8D-465D-B7B6-03267133EFBA}">
      <dgm:prSet/>
      <dgm:spPr/>
      <dgm:t>
        <a:bodyPr/>
        <a:lstStyle/>
        <a:p>
          <a:endParaRPr lang="en-US" sz="1800"/>
        </a:p>
      </dgm:t>
    </dgm:pt>
    <dgm:pt modelId="{BC9CB615-8FC4-4AF6-93EF-304EAF03E750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Student Online Account: </a:t>
          </a:r>
          <a:r>
            <a:rPr lang="en-US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http://my.adu.ac.ae</a:t>
          </a:r>
          <a:endParaRPr lang="en-US" sz="1600" dirty="0">
            <a:solidFill>
              <a:srgbClr val="0070C0"/>
            </a:solidFill>
          </a:endParaRPr>
        </a:p>
      </dgm:t>
    </dgm:pt>
    <dgm:pt modelId="{472C686F-ED95-4704-8DF6-C598D0B9E45F}" type="parTrans" cxnId="{125BD99F-36F2-4F79-A6E8-D6BA9BFDF272}">
      <dgm:prSet/>
      <dgm:spPr/>
      <dgm:t>
        <a:bodyPr/>
        <a:lstStyle/>
        <a:p>
          <a:endParaRPr lang="en-US" sz="1800"/>
        </a:p>
      </dgm:t>
    </dgm:pt>
    <dgm:pt modelId="{C5A04478-D7F3-4DB1-BB3F-BE7D380600CF}" type="sibTrans" cxnId="{125BD99F-36F2-4F79-A6E8-D6BA9BFDF272}">
      <dgm:prSet/>
      <dgm:spPr/>
      <dgm:t>
        <a:bodyPr/>
        <a:lstStyle/>
        <a:p>
          <a:endParaRPr lang="en-US" sz="1800"/>
        </a:p>
      </dgm:t>
    </dgm:pt>
    <dgm:pt modelId="{A7465305-DEC6-4971-AE0F-5B9881458CE4}" type="pres">
      <dgm:prSet presAssocID="{4AC7FEF6-67DF-4A00-9FCD-6FA71E0813BA}" presName="Name0" presStyleCnt="0">
        <dgm:presLayoutVars>
          <dgm:chMax val="7"/>
          <dgm:chPref val="7"/>
          <dgm:dir/>
        </dgm:presLayoutVars>
      </dgm:prSet>
      <dgm:spPr/>
    </dgm:pt>
    <dgm:pt modelId="{D8F4C9E1-4939-4A44-8DF9-81F34C3B8116}" type="pres">
      <dgm:prSet presAssocID="{4AC7FEF6-67DF-4A00-9FCD-6FA71E0813BA}" presName="Name1" presStyleCnt="0"/>
      <dgm:spPr/>
    </dgm:pt>
    <dgm:pt modelId="{8814451F-3467-4525-8956-B3BC652991C4}" type="pres">
      <dgm:prSet presAssocID="{4AC7FEF6-67DF-4A00-9FCD-6FA71E0813BA}" presName="cycle" presStyleCnt="0"/>
      <dgm:spPr/>
    </dgm:pt>
    <dgm:pt modelId="{4F063136-38D1-46AF-9C49-124F45B20A9E}" type="pres">
      <dgm:prSet presAssocID="{4AC7FEF6-67DF-4A00-9FCD-6FA71E0813BA}" presName="srcNode" presStyleLbl="node1" presStyleIdx="0" presStyleCnt="3"/>
      <dgm:spPr/>
    </dgm:pt>
    <dgm:pt modelId="{1D0EA7A5-E3E4-44D4-BC74-6E7301C5F336}" type="pres">
      <dgm:prSet presAssocID="{4AC7FEF6-67DF-4A00-9FCD-6FA71E0813BA}" presName="conn" presStyleLbl="parChTrans1D2" presStyleIdx="0" presStyleCnt="1"/>
      <dgm:spPr/>
    </dgm:pt>
    <dgm:pt modelId="{65A6B7ED-613F-4ACA-BB80-7AC819B61780}" type="pres">
      <dgm:prSet presAssocID="{4AC7FEF6-67DF-4A00-9FCD-6FA71E0813BA}" presName="extraNode" presStyleLbl="node1" presStyleIdx="0" presStyleCnt="3"/>
      <dgm:spPr/>
    </dgm:pt>
    <dgm:pt modelId="{6A42F6F3-69E1-4BA1-B1A9-C6FCFDBE00ED}" type="pres">
      <dgm:prSet presAssocID="{4AC7FEF6-67DF-4A00-9FCD-6FA71E0813BA}" presName="dstNode" presStyleLbl="node1" presStyleIdx="0" presStyleCnt="3"/>
      <dgm:spPr/>
    </dgm:pt>
    <dgm:pt modelId="{CFC625BE-15DE-41EF-84C2-2E4D9692B6CB}" type="pres">
      <dgm:prSet presAssocID="{6535707D-8FA8-4250-90D6-8482DA869488}" presName="text_1" presStyleLbl="node1" presStyleIdx="0" presStyleCnt="3">
        <dgm:presLayoutVars>
          <dgm:bulletEnabled val="1"/>
        </dgm:presLayoutVars>
      </dgm:prSet>
      <dgm:spPr/>
    </dgm:pt>
    <dgm:pt modelId="{C6853B09-E080-44BD-A8C7-A1D32CE58E7B}" type="pres">
      <dgm:prSet presAssocID="{6535707D-8FA8-4250-90D6-8482DA869488}" presName="accent_1" presStyleCnt="0"/>
      <dgm:spPr/>
    </dgm:pt>
    <dgm:pt modelId="{863BBF41-4BA8-4752-99DC-F51774466727}" type="pres">
      <dgm:prSet presAssocID="{6535707D-8FA8-4250-90D6-8482DA869488}" presName="accentRepeatNode" presStyleLbl="solidFgAcc1" presStyleIdx="0" presStyleCnt="3"/>
      <dgm:spPr>
        <a:solidFill>
          <a:srgbClr val="EE2737"/>
        </a:solidFill>
      </dgm:spPr>
    </dgm:pt>
    <dgm:pt modelId="{5D086A92-8D70-4871-BFD3-6AA4EBA2CDD4}" type="pres">
      <dgm:prSet presAssocID="{53D4B0F6-533D-41EB-8616-17F14D4DFB51}" presName="text_2" presStyleLbl="node1" presStyleIdx="1" presStyleCnt="3">
        <dgm:presLayoutVars>
          <dgm:bulletEnabled val="1"/>
        </dgm:presLayoutVars>
      </dgm:prSet>
      <dgm:spPr/>
    </dgm:pt>
    <dgm:pt modelId="{E32E11B8-F2C0-4D02-9033-21DDDAE076B8}" type="pres">
      <dgm:prSet presAssocID="{53D4B0F6-533D-41EB-8616-17F14D4DFB51}" presName="accent_2" presStyleCnt="0"/>
      <dgm:spPr/>
    </dgm:pt>
    <dgm:pt modelId="{3728AF4D-9563-47A5-ACF3-C24E88682B0C}" type="pres">
      <dgm:prSet presAssocID="{53D4B0F6-533D-41EB-8616-17F14D4DFB51}" presName="accentRepeatNode" presStyleLbl="solidFgAcc1" presStyleIdx="1" presStyleCnt="3"/>
      <dgm:spPr>
        <a:solidFill>
          <a:srgbClr val="0C2340"/>
        </a:solidFill>
      </dgm:spPr>
    </dgm:pt>
    <dgm:pt modelId="{FDD1C638-DCD1-4BF7-980D-0F0652A35BA5}" type="pres">
      <dgm:prSet presAssocID="{BC9CB615-8FC4-4AF6-93EF-304EAF03E750}" presName="text_3" presStyleLbl="node1" presStyleIdx="2" presStyleCnt="3">
        <dgm:presLayoutVars>
          <dgm:bulletEnabled val="1"/>
        </dgm:presLayoutVars>
      </dgm:prSet>
      <dgm:spPr/>
    </dgm:pt>
    <dgm:pt modelId="{E1E980F8-906B-47F4-94C1-79D11AF9E993}" type="pres">
      <dgm:prSet presAssocID="{BC9CB615-8FC4-4AF6-93EF-304EAF03E750}" presName="accent_3" presStyleCnt="0"/>
      <dgm:spPr/>
    </dgm:pt>
    <dgm:pt modelId="{9C0F369C-744D-4240-B445-6B281D4B3E28}" type="pres">
      <dgm:prSet presAssocID="{BC9CB615-8FC4-4AF6-93EF-304EAF03E750}" presName="accentRepeatNode" presStyleLbl="solidFgAcc1" presStyleIdx="2" presStyleCnt="3"/>
      <dgm:spPr>
        <a:solidFill>
          <a:srgbClr val="EE2737"/>
        </a:solidFill>
      </dgm:spPr>
    </dgm:pt>
  </dgm:ptLst>
  <dgm:cxnLst>
    <dgm:cxn modelId="{FB3EF513-32DB-451D-A4D7-2E7BC0CA4BDC}" type="presOf" srcId="{4AC7FEF6-67DF-4A00-9FCD-6FA71E0813BA}" destId="{A7465305-DEC6-4971-AE0F-5B9881458CE4}" srcOrd="0" destOrd="0" presId="urn:microsoft.com/office/officeart/2008/layout/VerticalCurvedList"/>
    <dgm:cxn modelId="{3DE41B2A-AC65-4B85-81AE-C90A8D8931C9}" type="presOf" srcId="{6535707D-8FA8-4250-90D6-8482DA869488}" destId="{CFC625BE-15DE-41EF-84C2-2E4D9692B6CB}" srcOrd="0" destOrd="0" presId="urn:microsoft.com/office/officeart/2008/layout/VerticalCurvedList"/>
    <dgm:cxn modelId="{542DBD8A-AC8D-465D-B7B6-03267133EFBA}" srcId="{4AC7FEF6-67DF-4A00-9FCD-6FA71E0813BA}" destId="{53D4B0F6-533D-41EB-8616-17F14D4DFB51}" srcOrd="1" destOrd="0" parTransId="{7C0282BD-C201-44E0-96DE-74B7D75E5DC5}" sibTransId="{3AB6D90A-DF34-4640-AE2B-EBD71BE54E59}"/>
    <dgm:cxn modelId="{EE208290-E393-44E3-B96D-89FA72CB86A2}" type="presOf" srcId="{53D4B0F6-533D-41EB-8616-17F14D4DFB51}" destId="{5D086A92-8D70-4871-BFD3-6AA4EBA2CDD4}" srcOrd="0" destOrd="0" presId="urn:microsoft.com/office/officeart/2008/layout/VerticalCurvedList"/>
    <dgm:cxn modelId="{125BD99F-36F2-4F79-A6E8-D6BA9BFDF272}" srcId="{4AC7FEF6-67DF-4A00-9FCD-6FA71E0813BA}" destId="{BC9CB615-8FC4-4AF6-93EF-304EAF03E750}" srcOrd="2" destOrd="0" parTransId="{472C686F-ED95-4704-8DF6-C598D0B9E45F}" sibTransId="{C5A04478-D7F3-4DB1-BB3F-BE7D380600CF}"/>
    <dgm:cxn modelId="{F165BDB0-707A-42C4-BEA5-2FAA0785C5A9}" type="presOf" srcId="{B4DB1A06-71BD-4CD6-87DF-80F248C4C80D}" destId="{1D0EA7A5-E3E4-44D4-BC74-6E7301C5F336}" srcOrd="0" destOrd="0" presId="urn:microsoft.com/office/officeart/2008/layout/VerticalCurvedList"/>
    <dgm:cxn modelId="{80468FB3-5603-4F70-AF79-A74CC2B7AA10}" type="presOf" srcId="{BC9CB615-8FC4-4AF6-93EF-304EAF03E750}" destId="{FDD1C638-DCD1-4BF7-980D-0F0652A35BA5}" srcOrd="0" destOrd="0" presId="urn:microsoft.com/office/officeart/2008/layout/VerticalCurvedList"/>
    <dgm:cxn modelId="{8E994BBB-5719-4D76-ADC2-322B87CE5CED}" srcId="{4AC7FEF6-67DF-4A00-9FCD-6FA71E0813BA}" destId="{6535707D-8FA8-4250-90D6-8482DA869488}" srcOrd="0" destOrd="0" parTransId="{FB499EDF-4432-4610-B5D0-3EC07A320EB9}" sibTransId="{B4DB1A06-71BD-4CD6-87DF-80F248C4C80D}"/>
    <dgm:cxn modelId="{8BF2AFAE-8548-4233-8888-1F5E17B0063C}" type="presParOf" srcId="{A7465305-DEC6-4971-AE0F-5B9881458CE4}" destId="{D8F4C9E1-4939-4A44-8DF9-81F34C3B8116}" srcOrd="0" destOrd="0" presId="urn:microsoft.com/office/officeart/2008/layout/VerticalCurvedList"/>
    <dgm:cxn modelId="{031A9639-6F32-4D89-9D8F-0F521592D7E2}" type="presParOf" srcId="{D8F4C9E1-4939-4A44-8DF9-81F34C3B8116}" destId="{8814451F-3467-4525-8956-B3BC652991C4}" srcOrd="0" destOrd="0" presId="urn:microsoft.com/office/officeart/2008/layout/VerticalCurvedList"/>
    <dgm:cxn modelId="{FEFF0519-218D-4649-BB74-F0C6B89B15E6}" type="presParOf" srcId="{8814451F-3467-4525-8956-B3BC652991C4}" destId="{4F063136-38D1-46AF-9C49-124F45B20A9E}" srcOrd="0" destOrd="0" presId="urn:microsoft.com/office/officeart/2008/layout/VerticalCurvedList"/>
    <dgm:cxn modelId="{FBCF199A-5B30-4DF7-9FA1-B816D26B3C76}" type="presParOf" srcId="{8814451F-3467-4525-8956-B3BC652991C4}" destId="{1D0EA7A5-E3E4-44D4-BC74-6E7301C5F336}" srcOrd="1" destOrd="0" presId="urn:microsoft.com/office/officeart/2008/layout/VerticalCurvedList"/>
    <dgm:cxn modelId="{C9715FB1-96A7-414E-AA17-E1B859148ADF}" type="presParOf" srcId="{8814451F-3467-4525-8956-B3BC652991C4}" destId="{65A6B7ED-613F-4ACA-BB80-7AC819B61780}" srcOrd="2" destOrd="0" presId="urn:microsoft.com/office/officeart/2008/layout/VerticalCurvedList"/>
    <dgm:cxn modelId="{6AC8ABB0-C60C-4845-B7D5-8CB64FAEC691}" type="presParOf" srcId="{8814451F-3467-4525-8956-B3BC652991C4}" destId="{6A42F6F3-69E1-4BA1-B1A9-C6FCFDBE00ED}" srcOrd="3" destOrd="0" presId="urn:microsoft.com/office/officeart/2008/layout/VerticalCurvedList"/>
    <dgm:cxn modelId="{555B3C90-685F-4167-877C-D2BA8BEDE506}" type="presParOf" srcId="{D8F4C9E1-4939-4A44-8DF9-81F34C3B8116}" destId="{CFC625BE-15DE-41EF-84C2-2E4D9692B6CB}" srcOrd="1" destOrd="0" presId="urn:microsoft.com/office/officeart/2008/layout/VerticalCurvedList"/>
    <dgm:cxn modelId="{32C65E50-FC1E-48FC-931C-FEE19D3DDA72}" type="presParOf" srcId="{D8F4C9E1-4939-4A44-8DF9-81F34C3B8116}" destId="{C6853B09-E080-44BD-A8C7-A1D32CE58E7B}" srcOrd="2" destOrd="0" presId="urn:microsoft.com/office/officeart/2008/layout/VerticalCurvedList"/>
    <dgm:cxn modelId="{F373DB63-1261-429B-9394-07D773C54895}" type="presParOf" srcId="{C6853B09-E080-44BD-A8C7-A1D32CE58E7B}" destId="{863BBF41-4BA8-4752-99DC-F51774466727}" srcOrd="0" destOrd="0" presId="urn:microsoft.com/office/officeart/2008/layout/VerticalCurvedList"/>
    <dgm:cxn modelId="{1611225E-ED8B-4796-A6CF-C27E59F4AEB6}" type="presParOf" srcId="{D8F4C9E1-4939-4A44-8DF9-81F34C3B8116}" destId="{5D086A92-8D70-4871-BFD3-6AA4EBA2CDD4}" srcOrd="3" destOrd="0" presId="urn:microsoft.com/office/officeart/2008/layout/VerticalCurvedList"/>
    <dgm:cxn modelId="{14B51450-C864-4E33-9213-83CEE4EC4E12}" type="presParOf" srcId="{D8F4C9E1-4939-4A44-8DF9-81F34C3B8116}" destId="{E32E11B8-F2C0-4D02-9033-21DDDAE076B8}" srcOrd="4" destOrd="0" presId="urn:microsoft.com/office/officeart/2008/layout/VerticalCurvedList"/>
    <dgm:cxn modelId="{28DCCC47-B2C0-444C-9A63-4AFDB1B2D266}" type="presParOf" srcId="{E32E11B8-F2C0-4D02-9033-21DDDAE076B8}" destId="{3728AF4D-9563-47A5-ACF3-C24E88682B0C}" srcOrd="0" destOrd="0" presId="urn:microsoft.com/office/officeart/2008/layout/VerticalCurvedList"/>
    <dgm:cxn modelId="{1EBC4A19-8564-41CC-9075-833C10C2E1CD}" type="presParOf" srcId="{D8F4C9E1-4939-4A44-8DF9-81F34C3B8116}" destId="{FDD1C638-DCD1-4BF7-980D-0F0652A35BA5}" srcOrd="5" destOrd="0" presId="urn:microsoft.com/office/officeart/2008/layout/VerticalCurvedList"/>
    <dgm:cxn modelId="{01EAE1BE-E7C2-4392-81FA-868C8C241245}" type="presParOf" srcId="{D8F4C9E1-4939-4A44-8DF9-81F34C3B8116}" destId="{E1E980F8-906B-47F4-94C1-79D11AF9E993}" srcOrd="6" destOrd="0" presId="urn:microsoft.com/office/officeart/2008/layout/VerticalCurvedList"/>
    <dgm:cxn modelId="{36DACB9D-C38C-4F9D-82B1-0A340E7FFDAA}" type="presParOf" srcId="{E1E980F8-906B-47F4-94C1-79D11AF9E993}" destId="{9C0F369C-744D-4240-B445-6B281D4B3E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0EA7A5-E3E4-44D4-BC74-6E7301C5F336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C625BE-15DE-41EF-84C2-2E4D9692B6CB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Library website: </a:t>
          </a:r>
          <a:r>
            <a:rPr lang="en-US" sz="1600" b="1" kern="1200" dirty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http://www.adu.ac.ae/library</a:t>
          </a:r>
          <a:endParaRPr lang="en-US" sz="1600" kern="1200" dirty="0"/>
        </a:p>
      </dsp:txBody>
      <dsp:txXfrm>
        <a:off x="564979" y="406400"/>
        <a:ext cx="5475833" cy="812800"/>
      </dsp:txXfrm>
    </dsp:sp>
    <dsp:sp modelId="{863BBF41-4BA8-4752-99DC-F51774466727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rgbClr val="EE273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86A92-8D70-4871-BFD3-6AA4EBA2CDD4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University’s website: </a:t>
          </a:r>
          <a:r>
            <a:rPr lang="en-US" sz="1600" b="1" kern="1200" dirty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/>
            </a:rPr>
            <a:t>http://www.adu.ac.ae</a:t>
          </a:r>
          <a:endParaRPr lang="en-US" sz="1600" kern="1200" dirty="0"/>
        </a:p>
      </dsp:txBody>
      <dsp:txXfrm>
        <a:off x="860432" y="1625599"/>
        <a:ext cx="5180380" cy="812800"/>
      </dsp:txXfrm>
    </dsp:sp>
    <dsp:sp modelId="{3728AF4D-9563-47A5-ACF3-C24E88682B0C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rgbClr val="0C234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D1C638-DCD1-4BF7-980D-0F0652A35BA5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Student Online Account: </a:t>
          </a:r>
          <a:r>
            <a:rPr lang="en-US" sz="1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http://my.adu.ac.ae</a:t>
          </a:r>
          <a:endParaRPr lang="en-US" sz="1600" kern="1200" dirty="0">
            <a:solidFill>
              <a:srgbClr val="0070C0"/>
            </a:solidFill>
          </a:endParaRPr>
        </a:p>
      </dsp:txBody>
      <dsp:txXfrm>
        <a:off x="564979" y="2844800"/>
        <a:ext cx="5475833" cy="812800"/>
      </dsp:txXfrm>
    </dsp:sp>
    <dsp:sp modelId="{9C0F369C-744D-4240-B445-6B281D4B3E28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rgbClr val="EE273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E9CE83-7D49-1042-BC8F-AC62D779B1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543764-F11E-9042-B841-37523AAF5E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591B0-08CD-6041-9518-39D9D1244CD3}" type="datetimeFigureOut">
              <a:rPr lang="en-AE" smtClean="0"/>
              <a:t>27/09/2023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54D61-4CD2-5749-9BF9-32F7E647E8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DA69F-7996-A440-9915-E530A7E08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A341E-DF1A-7543-8ECE-A4FD08C123F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80331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D8408-BCBC-CA47-9929-E1E6270DA305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89239-5343-3F47-A55F-334634D2C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5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61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22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83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44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05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166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27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888" algn="l" defTabSz="68572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700F4B-8DBC-8945-93F2-F1DB7BB63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344542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8C18E7-1713-0345-A8EA-B83A07DABA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6" y="506626"/>
            <a:ext cx="2039203" cy="753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42416" y="677663"/>
            <a:ext cx="4744384" cy="32186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Autofit/>
          </a:bodyPr>
          <a:lstStyle>
            <a:lvl1pPr algn="l">
              <a:defRPr sz="2800" b="1" i="0">
                <a:solidFill>
                  <a:srgbClr val="0C234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42416" y="1160460"/>
            <a:ext cx="4744384" cy="19892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0" i="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1A0237C-359B-BF47-9A04-7B2A53BB69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41885" y="1616572"/>
            <a:ext cx="4744384" cy="19892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 i="0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7FB75F0D-2AEB-9740-81D0-AB02FC19440C}"/>
              </a:ext>
            </a:extLst>
          </p:cNvPr>
          <p:cNvSpPr/>
          <p:nvPr userDrawn="1"/>
        </p:nvSpPr>
        <p:spPr>
          <a:xfrm>
            <a:off x="5042276" y="3649862"/>
            <a:ext cx="1514368" cy="1493638"/>
          </a:xfrm>
          <a:prstGeom prst="triangle">
            <a:avLst>
              <a:gd name="adj" fmla="val 50727"/>
            </a:avLst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1"/>
          </a:p>
        </p:txBody>
      </p:sp>
    </p:spTree>
    <p:extLst>
      <p:ext uri="{BB962C8B-B14F-4D97-AF65-F5344CB8AC3E}">
        <p14:creationId xmlns:p14="http://schemas.microsoft.com/office/powerpoint/2010/main" val="41515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parator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56AFE4-F4DF-B04E-AEFB-3C20A21CD7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4484" y="2559547"/>
            <a:ext cx="2955722" cy="936687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A1367628-B223-E94A-BF83-0178C49A47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81303"/>
            <a:ext cx="5860433" cy="4569881"/>
          </a:xfrm>
          <a:custGeom>
            <a:avLst/>
            <a:gdLst>
              <a:gd name="connsiteX0" fmla="*/ 0 w 3876794"/>
              <a:gd name="connsiteY0" fmla="*/ 0 h 4560458"/>
              <a:gd name="connsiteX1" fmla="*/ 3876794 w 3876794"/>
              <a:gd name="connsiteY1" fmla="*/ 0 h 4560458"/>
              <a:gd name="connsiteX2" fmla="*/ 3876794 w 3876794"/>
              <a:gd name="connsiteY2" fmla="*/ 4560458 h 4560458"/>
              <a:gd name="connsiteX3" fmla="*/ 0 w 3876794"/>
              <a:gd name="connsiteY3" fmla="*/ 4560458 h 4560458"/>
              <a:gd name="connsiteX4" fmla="*/ 0 w 3876794"/>
              <a:gd name="connsiteY4" fmla="*/ 0 h 4560458"/>
              <a:gd name="connsiteX0" fmla="*/ 0 w 3876794"/>
              <a:gd name="connsiteY0" fmla="*/ 0 h 4560458"/>
              <a:gd name="connsiteX1" fmla="*/ 2816344 w 3876794"/>
              <a:gd name="connsiteY1" fmla="*/ 6350 h 4560458"/>
              <a:gd name="connsiteX2" fmla="*/ 3876794 w 3876794"/>
              <a:gd name="connsiteY2" fmla="*/ 4560458 h 4560458"/>
              <a:gd name="connsiteX3" fmla="*/ 0 w 3876794"/>
              <a:gd name="connsiteY3" fmla="*/ 4560458 h 4560458"/>
              <a:gd name="connsiteX4" fmla="*/ 0 w 3876794"/>
              <a:gd name="connsiteY4" fmla="*/ 0 h 4560458"/>
              <a:gd name="connsiteX0" fmla="*/ 0 w 3884478"/>
              <a:gd name="connsiteY0" fmla="*/ 124278 h 4554108"/>
              <a:gd name="connsiteX1" fmla="*/ 2824028 w 3884478"/>
              <a:gd name="connsiteY1" fmla="*/ 0 h 4554108"/>
              <a:gd name="connsiteX2" fmla="*/ 3884478 w 3884478"/>
              <a:gd name="connsiteY2" fmla="*/ 4554108 h 4554108"/>
              <a:gd name="connsiteX3" fmla="*/ 7684 w 3884478"/>
              <a:gd name="connsiteY3" fmla="*/ 4554108 h 4554108"/>
              <a:gd name="connsiteX4" fmla="*/ 0 w 3884478"/>
              <a:gd name="connsiteY4" fmla="*/ 124278 h 4554108"/>
              <a:gd name="connsiteX0" fmla="*/ 0 w 3884478"/>
              <a:gd name="connsiteY0" fmla="*/ 0 h 4429830"/>
              <a:gd name="connsiteX1" fmla="*/ 2847081 w 3884478"/>
              <a:gd name="connsiteY1" fmla="*/ 6350 h 4429830"/>
              <a:gd name="connsiteX2" fmla="*/ 3884478 w 3884478"/>
              <a:gd name="connsiteY2" fmla="*/ 4429830 h 4429830"/>
              <a:gd name="connsiteX3" fmla="*/ 7684 w 3884478"/>
              <a:gd name="connsiteY3" fmla="*/ 4429830 h 4429830"/>
              <a:gd name="connsiteX4" fmla="*/ 0 w 3884478"/>
              <a:gd name="connsiteY4" fmla="*/ 0 h 4429830"/>
              <a:gd name="connsiteX0" fmla="*/ 0 w 4937191"/>
              <a:gd name="connsiteY0" fmla="*/ 0 h 4437514"/>
              <a:gd name="connsiteX1" fmla="*/ 3899794 w 4937191"/>
              <a:gd name="connsiteY1" fmla="*/ 14034 h 4437514"/>
              <a:gd name="connsiteX2" fmla="*/ 4937191 w 4937191"/>
              <a:gd name="connsiteY2" fmla="*/ 4437514 h 4437514"/>
              <a:gd name="connsiteX3" fmla="*/ 1060397 w 4937191"/>
              <a:gd name="connsiteY3" fmla="*/ 4437514 h 4437514"/>
              <a:gd name="connsiteX4" fmla="*/ 0 w 4937191"/>
              <a:gd name="connsiteY4" fmla="*/ 0 h 4437514"/>
              <a:gd name="connsiteX0" fmla="*/ 0 w 4937191"/>
              <a:gd name="connsiteY0" fmla="*/ 0 h 4445198"/>
              <a:gd name="connsiteX1" fmla="*/ 3899794 w 4937191"/>
              <a:gd name="connsiteY1" fmla="*/ 14034 h 4445198"/>
              <a:gd name="connsiteX2" fmla="*/ 4937191 w 4937191"/>
              <a:gd name="connsiteY2" fmla="*/ 4437514 h 4445198"/>
              <a:gd name="connsiteX3" fmla="*/ 7684 w 4937191"/>
              <a:gd name="connsiteY3" fmla="*/ 4445198 h 4445198"/>
              <a:gd name="connsiteX4" fmla="*/ 0 w 4937191"/>
              <a:gd name="connsiteY4" fmla="*/ 0 h 4445198"/>
              <a:gd name="connsiteX0" fmla="*/ 0 w 5690226"/>
              <a:gd name="connsiteY0" fmla="*/ 0 h 4445198"/>
              <a:gd name="connsiteX1" fmla="*/ 4652829 w 5690226"/>
              <a:gd name="connsiteY1" fmla="*/ 14034 h 4445198"/>
              <a:gd name="connsiteX2" fmla="*/ 5690226 w 5690226"/>
              <a:gd name="connsiteY2" fmla="*/ 4437514 h 4445198"/>
              <a:gd name="connsiteX3" fmla="*/ 760719 w 5690226"/>
              <a:gd name="connsiteY3" fmla="*/ 4445198 h 4445198"/>
              <a:gd name="connsiteX4" fmla="*/ 0 w 5690226"/>
              <a:gd name="connsiteY4" fmla="*/ 0 h 4445198"/>
              <a:gd name="connsiteX0" fmla="*/ 0 w 5690226"/>
              <a:gd name="connsiteY0" fmla="*/ 0 h 4445198"/>
              <a:gd name="connsiteX1" fmla="*/ 4652829 w 5690226"/>
              <a:gd name="connsiteY1" fmla="*/ 14034 h 4445198"/>
              <a:gd name="connsiteX2" fmla="*/ 5690226 w 5690226"/>
              <a:gd name="connsiteY2" fmla="*/ 4437514 h 4445198"/>
              <a:gd name="connsiteX3" fmla="*/ 23052 w 5690226"/>
              <a:gd name="connsiteY3" fmla="*/ 4445198 h 4445198"/>
              <a:gd name="connsiteX4" fmla="*/ 0 w 5690226"/>
              <a:gd name="connsiteY4" fmla="*/ 0 h 4445198"/>
              <a:gd name="connsiteX0" fmla="*/ 0 w 5682542"/>
              <a:gd name="connsiteY0" fmla="*/ 0 h 4437514"/>
              <a:gd name="connsiteX1" fmla="*/ 4645145 w 5682542"/>
              <a:gd name="connsiteY1" fmla="*/ 6350 h 4437514"/>
              <a:gd name="connsiteX2" fmla="*/ 5682542 w 5682542"/>
              <a:gd name="connsiteY2" fmla="*/ 4429830 h 4437514"/>
              <a:gd name="connsiteX3" fmla="*/ 15368 w 5682542"/>
              <a:gd name="connsiteY3" fmla="*/ 4437514 h 4437514"/>
              <a:gd name="connsiteX4" fmla="*/ 0 w 5682542"/>
              <a:gd name="connsiteY4" fmla="*/ 0 h 4437514"/>
              <a:gd name="connsiteX0" fmla="*/ 0 w 5682542"/>
              <a:gd name="connsiteY0" fmla="*/ 1334 h 4431164"/>
              <a:gd name="connsiteX1" fmla="*/ 4645145 w 5682542"/>
              <a:gd name="connsiteY1" fmla="*/ 0 h 4431164"/>
              <a:gd name="connsiteX2" fmla="*/ 5682542 w 5682542"/>
              <a:gd name="connsiteY2" fmla="*/ 4423480 h 4431164"/>
              <a:gd name="connsiteX3" fmla="*/ 15368 w 5682542"/>
              <a:gd name="connsiteY3" fmla="*/ 4431164 h 4431164"/>
              <a:gd name="connsiteX4" fmla="*/ 0 w 5682542"/>
              <a:gd name="connsiteY4" fmla="*/ 1334 h 443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2542" h="4431164">
                <a:moveTo>
                  <a:pt x="0" y="1334"/>
                </a:moveTo>
                <a:lnTo>
                  <a:pt x="4645145" y="0"/>
                </a:lnTo>
                <a:lnTo>
                  <a:pt x="5682542" y="4423480"/>
                </a:lnTo>
                <a:lnTo>
                  <a:pt x="15368" y="4431164"/>
                </a:lnTo>
                <a:cubicBezTo>
                  <a:pt x="12807" y="2954554"/>
                  <a:pt x="2561" y="1477944"/>
                  <a:pt x="0" y="1334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F16912-2AD7-3A46-8D8F-85847919D844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429FF3C-EF92-D142-861A-AF0A67A5210B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06B3326-0D55-D741-85A5-0BF1B2EDF367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ABECCC2-438D-6F47-8288-CB429ED18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56AFE4-F4DF-B04E-AEFB-3C20A21CD7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71842" y="2319401"/>
            <a:ext cx="4800316" cy="936687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algn="ctr"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F16912-2AD7-3A46-8D8F-85847919D844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429FF3C-EF92-D142-861A-AF0A67A5210B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06B3326-0D55-D741-85A5-0BF1B2EDF367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ABECCC2-438D-6F47-8288-CB429ED18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5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90B970-2D12-EA4C-BE00-2CC76034C7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82745" y="1099820"/>
            <a:ext cx="4504053" cy="376054"/>
          </a:xfr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4371325F-30F5-8746-AD06-51B78303198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182746" y="1550707"/>
            <a:ext cx="4504052" cy="428093"/>
          </a:xfrm>
        </p:spPr>
        <p:txBody>
          <a:bodyPr lIns="0" rIns="90000">
            <a:normAutofit/>
          </a:bodyPr>
          <a:lstStyle>
            <a:lvl1pPr>
              <a:buNone/>
              <a:defRPr sz="240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Subtitle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9AC29F-7C9C-FD49-A690-DEF12B1732EB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818D99D-2C4C-7C47-A1DE-89F205CA3530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A8ABC5D-CF6D-2A4E-B796-5C3BF6BF039C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8A353B7-A877-AA4C-8B54-5D9D72220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975E814F-7047-D54E-B506-2415466CA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583042"/>
            <a:ext cx="3876794" cy="4560458"/>
          </a:xfrm>
          <a:custGeom>
            <a:avLst/>
            <a:gdLst>
              <a:gd name="connsiteX0" fmla="*/ 0 w 3876794"/>
              <a:gd name="connsiteY0" fmla="*/ 0 h 4560458"/>
              <a:gd name="connsiteX1" fmla="*/ 3876794 w 3876794"/>
              <a:gd name="connsiteY1" fmla="*/ 0 h 4560458"/>
              <a:gd name="connsiteX2" fmla="*/ 3876794 w 3876794"/>
              <a:gd name="connsiteY2" fmla="*/ 4560458 h 4560458"/>
              <a:gd name="connsiteX3" fmla="*/ 0 w 3876794"/>
              <a:gd name="connsiteY3" fmla="*/ 4560458 h 4560458"/>
              <a:gd name="connsiteX4" fmla="*/ 0 w 3876794"/>
              <a:gd name="connsiteY4" fmla="*/ 0 h 4560458"/>
              <a:gd name="connsiteX0" fmla="*/ 0 w 3876794"/>
              <a:gd name="connsiteY0" fmla="*/ 0 h 4560458"/>
              <a:gd name="connsiteX1" fmla="*/ 2816344 w 3876794"/>
              <a:gd name="connsiteY1" fmla="*/ 6350 h 4560458"/>
              <a:gd name="connsiteX2" fmla="*/ 3876794 w 3876794"/>
              <a:gd name="connsiteY2" fmla="*/ 4560458 h 4560458"/>
              <a:gd name="connsiteX3" fmla="*/ 0 w 3876794"/>
              <a:gd name="connsiteY3" fmla="*/ 4560458 h 4560458"/>
              <a:gd name="connsiteX4" fmla="*/ 0 w 3876794"/>
              <a:gd name="connsiteY4" fmla="*/ 0 h 45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6794" h="4560458">
                <a:moveTo>
                  <a:pt x="0" y="0"/>
                </a:moveTo>
                <a:lnTo>
                  <a:pt x="2816344" y="6350"/>
                </a:lnTo>
                <a:lnTo>
                  <a:pt x="3876794" y="4560458"/>
                </a:lnTo>
                <a:lnTo>
                  <a:pt x="0" y="456045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28473FB-CD30-EB43-AFA7-7BBF576AED8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2746" y="2429687"/>
            <a:ext cx="4504054" cy="241324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minim </a:t>
            </a:r>
            <a:r>
              <a:rPr lang="en-US" dirty="0" err="1"/>
              <a:t>vadipiscing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minim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volutpatewrt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78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506453-5F4F-FF41-A845-B7B23B3FB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82745" y="1099820"/>
            <a:ext cx="4504053" cy="376054"/>
          </a:xfr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91E92ADB-83EA-CE41-B655-F5F8151556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182746" y="1550707"/>
            <a:ext cx="4504052" cy="428093"/>
          </a:xfrm>
        </p:spPr>
        <p:txBody>
          <a:bodyPr lIns="0" rIns="90000">
            <a:normAutofit/>
          </a:bodyPr>
          <a:lstStyle>
            <a:lvl1pPr>
              <a:buNone/>
              <a:defRPr sz="240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Subtitle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5205CB-59C8-2849-B871-7D3865614B71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D345F0B-34C1-B849-83A2-7467DA2E1837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4669EEF-46B1-1D4F-8296-61B208AB2FCE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7C675FC-EE01-FF4E-B45F-C7D01322DF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1E2F27-5EEC-2B4F-B28D-853AD1473A2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2746" y="2429687"/>
            <a:ext cx="4504054" cy="241324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minim </a:t>
            </a:r>
            <a:r>
              <a:rPr lang="en-US" dirty="0" err="1"/>
              <a:t>vadipiscing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minim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volutpatewrt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A6E1971-8F4E-5240-89EB-3F2AD202C9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590544"/>
            <a:ext cx="3657600" cy="4552956"/>
          </a:xfrm>
          <a:ln>
            <a:noFill/>
          </a:ln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2041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A852F9-7AD4-1B44-A743-6545AFB05680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33DE9D1-6D2F-1C4D-8C98-524DBDF6FA51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0DA8A86-5831-C640-9C53-14F056519E69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3E7891-A148-E045-BADD-0ADAB891ED0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28650" y="1828800"/>
            <a:ext cx="8150448" cy="299680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minim </a:t>
            </a:r>
            <a:r>
              <a:rPr lang="en-US" dirty="0" err="1"/>
              <a:t>vadipiscing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minim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volutpatewrt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BCE060-CDB5-E14A-A71B-5BD1FA1E4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22499CA-5489-6742-BF08-1F76F908A3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8650" y="772220"/>
            <a:ext cx="4504053" cy="376054"/>
          </a:xfr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69B9AACA-8D91-7648-88E4-A6DCDC20FB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651" y="1223107"/>
            <a:ext cx="4504052" cy="428093"/>
          </a:xfrm>
        </p:spPr>
        <p:txBody>
          <a:bodyPr lIns="0" rIns="90000">
            <a:normAutofit/>
          </a:bodyPr>
          <a:lstStyle>
            <a:lvl1pPr>
              <a:buNone/>
              <a:defRPr sz="240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0631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A852F9-7AD4-1B44-A743-6545AFB05680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33DE9D1-6D2F-1C4D-8C98-524DBDF6FA51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0DA8A86-5831-C640-9C53-14F056519E69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0BCE060-CDB5-E14A-A71B-5BD1FA1E4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A41CD229-A8C7-E843-9C2B-3DDC0AED0F8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434763" y="1844168"/>
            <a:ext cx="5180587" cy="2780847"/>
          </a:xfrm>
        </p:spPr>
        <p:txBody>
          <a:bodyPr/>
          <a:lstStyle/>
          <a:p>
            <a:endParaRPr lang="en-A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846B75-F093-B74E-9749-E312D5B8D41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28650" y="1844168"/>
            <a:ext cx="2544963" cy="278084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minim </a:t>
            </a:r>
            <a:r>
              <a:rPr lang="en-US" dirty="0" err="1"/>
              <a:t>vadipiscing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minim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volutpatewrt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CE2514-0539-B543-870E-8DB0CF501D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8650" y="772220"/>
            <a:ext cx="4504053" cy="376054"/>
          </a:xfr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5C79A4F-B50D-B349-AC6C-C938EA93B23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651" y="1223107"/>
            <a:ext cx="4504052" cy="428093"/>
          </a:xfrm>
        </p:spPr>
        <p:txBody>
          <a:bodyPr lIns="0" rIns="90000">
            <a:normAutofit/>
          </a:bodyPr>
          <a:lstStyle>
            <a:lvl1pPr>
              <a:buNone/>
              <a:defRPr sz="240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790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E780CF2-6F4A-E048-9DEA-7D7217DA0454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3A477B-2FE3-2247-9A98-4802AFD84BA1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D2DE31-04E0-5044-A92D-9B192616FB12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A2DC73-96A7-E942-9DE8-1C66FBF49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A1C2A8BB-52A0-4849-8A01-56A5EF2BE4C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28650" y="1944304"/>
            <a:ext cx="8095585" cy="2733942"/>
          </a:xfrm>
        </p:spPr>
        <p:txBody>
          <a:bodyPr/>
          <a:lstStyle/>
          <a:p>
            <a:endParaRPr lang="en-A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AF7DB2-A164-2841-BC3D-C162871693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8650" y="772220"/>
            <a:ext cx="4504053" cy="376054"/>
          </a:xfr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2269389C-6A0F-3146-856A-45F68801031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651" y="1223107"/>
            <a:ext cx="4504052" cy="428093"/>
          </a:xfrm>
        </p:spPr>
        <p:txBody>
          <a:bodyPr lIns="0" rIns="90000">
            <a:normAutofit/>
          </a:bodyPr>
          <a:lstStyle>
            <a:lvl1pPr>
              <a:buNone/>
              <a:defRPr sz="240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5835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3C92CBC-9CB0-4A44-822C-A174CE0E07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90544"/>
            <a:ext cx="9144000" cy="4552956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A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42D218-E871-8043-9BEB-2660D2C849CF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672E749-E54B-9A4D-9BF0-D30E27A5CAAE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BA13A8-00EB-9A45-9658-3EB89101B3CB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5053A3D-76A3-2A4B-8198-AA0281A6BF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2DF292-8F32-1D4A-A5D0-3AA0EE8C2FF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0799" y="1969348"/>
            <a:ext cx="2295145" cy="2780847"/>
          </a:xfrm>
          <a:solidFill>
            <a:schemeClr val="bg1">
              <a:alpha val="60000"/>
            </a:schemeClr>
          </a:solidFill>
        </p:spPr>
        <p:txBody>
          <a:bodyPr lIns="108000" tIns="108000" rIns="108000" bIns="108000">
            <a:normAutofit/>
          </a:bodyPr>
          <a:lstStyle>
            <a:lvl1pPr marL="0" indent="0">
              <a:buNone/>
              <a:defRPr sz="1100" b="0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minim </a:t>
            </a:r>
            <a:r>
              <a:rPr lang="en-US" dirty="0" err="1"/>
              <a:t>vadipiscing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minim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volutpatewrt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035E98-31EF-EC4C-9B60-AE7AB0A6DF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00799" y="943798"/>
            <a:ext cx="2295146" cy="912433"/>
          </a:xfrm>
          <a:solidFill>
            <a:schemeClr val="bg1">
              <a:alpha val="60000"/>
            </a:schemeClr>
          </a:solidFill>
        </p:spPr>
        <p:txBody>
          <a:bodyPr lIns="108000" tIns="72000" rIns="108000" bIns="72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22206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6B1FF48-255D-974D-AE51-3AC27BB4272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59325" y="1844169"/>
            <a:ext cx="1474548" cy="1474548"/>
          </a:xfrm>
        </p:spPr>
        <p:txBody>
          <a:bodyPr/>
          <a:lstStyle>
            <a:lvl1pPr>
              <a:defRPr>
                <a:solidFill>
                  <a:srgbClr val="0C2340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E602B8-5929-644E-A196-9A08C543940B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6866BC0-A2C6-3A41-AE0C-EAAD096D174A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B018F68-BD63-6F4C-AE41-8B0FE62A7463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102F702-6EAA-2240-98BA-1367502F2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FDB43F-A6CD-F44D-B19D-7B8327486EA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28650" y="1844168"/>
            <a:ext cx="4432649" cy="278084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minim </a:t>
            </a:r>
            <a:r>
              <a:rPr lang="en-US" dirty="0" err="1"/>
              <a:t>vadipiscing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minim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volutpatewrt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0EA621-E5C9-1949-AE6F-3B8328AD35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8650" y="772220"/>
            <a:ext cx="7844863" cy="376054"/>
          </a:xfrm>
        </p:spPr>
        <p:txBody>
          <a:bodyPr lIns="0" rIns="90000">
            <a:noAutofit/>
          </a:bodyPr>
          <a:lstStyle>
            <a:lvl1pPr>
              <a:buNone/>
              <a:defRPr sz="2800" b="1">
                <a:solidFill>
                  <a:srgbClr val="0C23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E8E147C-A398-9448-8C0A-B97425DA746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650" y="1223107"/>
            <a:ext cx="7844861" cy="428093"/>
          </a:xfrm>
        </p:spPr>
        <p:txBody>
          <a:bodyPr lIns="0" rIns="90000">
            <a:normAutofit/>
          </a:bodyPr>
          <a:lstStyle>
            <a:lvl1pPr>
              <a:buNone/>
              <a:defRPr sz="240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Subtitle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8A348B7-E169-9444-8AA7-39C4C381EB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01110" y="1844169"/>
            <a:ext cx="1474548" cy="1474548"/>
          </a:xfrm>
        </p:spPr>
        <p:txBody>
          <a:bodyPr/>
          <a:lstStyle>
            <a:lvl1pPr>
              <a:defRPr>
                <a:solidFill>
                  <a:srgbClr val="0C2340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323B197-3AD0-DE48-9141-A86602CF53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59325" y="3384835"/>
            <a:ext cx="1474548" cy="1474548"/>
          </a:xfrm>
        </p:spPr>
        <p:txBody>
          <a:bodyPr/>
          <a:lstStyle>
            <a:lvl1pPr>
              <a:defRPr>
                <a:solidFill>
                  <a:srgbClr val="0C2340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17B054AD-6EB0-D944-B7D0-BA80DA5B572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01110" y="3384835"/>
            <a:ext cx="1474548" cy="1474548"/>
          </a:xfrm>
        </p:spPr>
        <p:txBody>
          <a:bodyPr/>
          <a:lstStyle>
            <a:lvl1pPr>
              <a:defRPr>
                <a:solidFill>
                  <a:srgbClr val="0C2340">
                    <a:alpha val="0"/>
                  </a:srgb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09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444BAD3-A5EC-064C-8BC3-22015FD10ED7}"/>
              </a:ext>
            </a:extLst>
          </p:cNvPr>
          <p:cNvGrpSpPr/>
          <p:nvPr userDrawn="1"/>
        </p:nvGrpSpPr>
        <p:grpSpPr>
          <a:xfrm>
            <a:off x="-25220" y="-35351"/>
            <a:ext cx="9209416" cy="632245"/>
            <a:chOff x="2339755" y="3069131"/>
            <a:chExt cx="2060826" cy="17412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745944E-352C-CE44-8D77-AE68EBC83549}"/>
                </a:ext>
              </a:extLst>
            </p:cNvPr>
            <p:cNvSpPr/>
            <p:nvPr/>
          </p:nvSpPr>
          <p:spPr>
            <a:xfrm>
              <a:off x="2339755" y="3069131"/>
              <a:ext cx="435110" cy="174129"/>
            </a:xfrm>
            <a:custGeom>
              <a:avLst/>
              <a:gdLst>
                <a:gd name="connsiteX0" fmla="*/ 430251 w 435109"/>
                <a:gd name="connsiteY0" fmla="*/ 5442 h 174128"/>
                <a:gd name="connsiteX1" fmla="*/ 5439 w 435109"/>
                <a:gd name="connsiteY1" fmla="*/ 5442 h 174128"/>
                <a:gd name="connsiteX2" fmla="*/ 5439 w 435109"/>
                <a:gd name="connsiteY2" fmla="*/ 171517 h 174128"/>
                <a:gd name="connsiteX3" fmla="*/ 362809 w 435109"/>
                <a:gd name="connsiteY3" fmla="*/ 171517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09" h="174128">
                  <a:moveTo>
                    <a:pt x="430251" y="5442"/>
                  </a:moveTo>
                  <a:lnTo>
                    <a:pt x="5439" y="5442"/>
                  </a:lnTo>
                  <a:lnTo>
                    <a:pt x="5439" y="171517"/>
                  </a:lnTo>
                  <a:lnTo>
                    <a:pt x="362809" y="171517"/>
                  </a:lnTo>
                  <a:close/>
                </a:path>
              </a:pathLst>
            </a:custGeom>
            <a:solidFill>
              <a:srgbClr val="0C23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F73C3D3-1F8F-E547-9CD1-F65666B1D6FE}"/>
                </a:ext>
              </a:extLst>
            </p:cNvPr>
            <p:cNvSpPr/>
            <p:nvPr/>
          </p:nvSpPr>
          <p:spPr>
            <a:xfrm>
              <a:off x="2696401" y="3069131"/>
              <a:ext cx="1704180" cy="174129"/>
            </a:xfrm>
            <a:custGeom>
              <a:avLst/>
              <a:gdLst>
                <a:gd name="connsiteX0" fmla="*/ 5439 w 1704180"/>
                <a:gd name="connsiteY0" fmla="*/ 171517 h 174128"/>
                <a:gd name="connsiteX1" fmla="*/ 1703165 w 1704180"/>
                <a:gd name="connsiteY1" fmla="*/ 171517 h 174128"/>
                <a:gd name="connsiteX2" fmla="*/ 1703165 w 1704180"/>
                <a:gd name="connsiteY2" fmla="*/ 5442 h 174128"/>
                <a:gd name="connsiteX3" fmla="*/ 73606 w 1704180"/>
                <a:gd name="connsiteY3" fmla="*/ 5442 h 1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180" h="174128">
                  <a:moveTo>
                    <a:pt x="5439" y="171517"/>
                  </a:moveTo>
                  <a:lnTo>
                    <a:pt x="1703165" y="171517"/>
                  </a:lnTo>
                  <a:lnTo>
                    <a:pt x="1703165" y="5442"/>
                  </a:lnTo>
                  <a:lnTo>
                    <a:pt x="73606" y="5442"/>
                  </a:lnTo>
                  <a:close/>
                </a:path>
              </a:pathLst>
            </a:custGeom>
            <a:solidFill>
              <a:srgbClr val="EE27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51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4A5C9A6-1278-EF43-A2D8-BB987DE4BE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" y="71783"/>
            <a:ext cx="1291871" cy="4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9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74B0-FFF1-2243-AD8D-62EECCEED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6" r:id="rId2"/>
    <p:sldLayoutId id="2147483711" r:id="rId3"/>
    <p:sldLayoutId id="2147483707" r:id="rId4"/>
    <p:sldLayoutId id="2147483708" r:id="rId5"/>
    <p:sldLayoutId id="2147483709" r:id="rId6"/>
    <p:sldLayoutId id="2147483710" r:id="rId7"/>
    <p:sldLayoutId id="2147483713" r:id="rId8"/>
    <p:sldLayoutId id="2147483712" r:id="rId9"/>
    <p:sldLayoutId id="2147483715" r:id="rId10"/>
    <p:sldLayoutId id="2147483714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DULibrary@adu.ac.ae" TargetMode="External"/><Relationship Id="rId2" Type="http://schemas.openxmlformats.org/officeDocument/2006/relationships/hyperlink" Target="http://www.adu.ac.ae/library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libguide.adu.ac.ae/az.php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1007000@students.adu.ac.a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tWV_A_4F38" TargetMode="External"/><Relationship Id="rId2" Type="http://schemas.openxmlformats.org/officeDocument/2006/relationships/hyperlink" Target="http://adu-ac-ae.libanswers.com/" TargetMode="Externa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du.ac.ae/library/more/library-forms/book-discussion-rooms" TargetMode="Externa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eportal.adu.ac.ae/adulib" TargetMode="Externa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library.adu.ac.ae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du.on.worldcat.org/advanced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34DED-1F13-EC47-831B-B1A05B29D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0055" y="771665"/>
            <a:ext cx="4552546" cy="2467645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Abu Dhabi University Library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www.adu.ac.ae/library</a:t>
            </a:r>
            <a:r>
              <a:rPr lang="en-US" sz="1800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ADULibrary@adu.ac.ae </a:t>
            </a:r>
            <a:b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A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87DE37-5917-0D44-84CF-CF637D8B1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9863" y="2273360"/>
            <a:ext cx="6052930" cy="401745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Library Orientation</a:t>
            </a:r>
            <a:endParaRPr lang="en-AE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22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95EE34-05E9-4D3C-AA55-37F3CC6BD715}"/>
              </a:ext>
            </a:extLst>
          </p:cNvPr>
          <p:cNvSpPr txBox="1"/>
          <p:nvPr/>
        </p:nvSpPr>
        <p:spPr>
          <a:xfrm>
            <a:off x="11373" y="984355"/>
            <a:ext cx="91212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Access All Databases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(Off-Campus) on: </a:t>
            </a:r>
            <a:r>
              <a:rPr lang="en-US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http://libguide.adu.ac.ae/az.php</a:t>
            </a:r>
            <a:r>
              <a:rPr lang="en-US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EB7809E-9928-4E44-951C-9562A60A27F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062"/>
            <a:ext cx="9144000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the Databases – Off-Campus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B8058D7-58DF-43F3-AC6E-A466C659D8B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73EB7A-DCCC-44F6-8968-A33F675CD439}"/>
              </a:ext>
            </a:extLst>
          </p:cNvPr>
          <p:cNvGrpSpPr/>
          <p:nvPr/>
        </p:nvGrpSpPr>
        <p:grpSpPr>
          <a:xfrm>
            <a:off x="961465" y="1485900"/>
            <a:ext cx="7207623" cy="3659788"/>
            <a:chOff x="961465" y="1485900"/>
            <a:chExt cx="7207623" cy="365978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915FAB-DF43-4DFB-8504-17EA4A35B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574" t="10327" r="18309" b="4837"/>
            <a:stretch/>
          </p:blipFill>
          <p:spPr>
            <a:xfrm>
              <a:off x="961465" y="1485900"/>
              <a:ext cx="7207623" cy="3659788"/>
            </a:xfrm>
            <a:prstGeom prst="rect">
              <a:avLst/>
            </a:prstGeom>
          </p:spPr>
        </p:pic>
        <p:sp>
          <p:nvSpPr>
            <p:cNvPr id="6" name="Rounded Rectangle 8">
              <a:extLst>
                <a:ext uri="{FF2B5EF4-FFF2-40B4-BE49-F238E27FC236}">
                  <a16:creationId xmlns:a16="http://schemas.microsoft.com/office/drawing/2014/main" id="{C608CDB1-CDAB-44EC-8BB2-97F995ABE6B0}"/>
                </a:ext>
              </a:extLst>
            </p:cNvPr>
            <p:cNvSpPr/>
            <p:nvPr/>
          </p:nvSpPr>
          <p:spPr>
            <a:xfrm>
              <a:off x="1411941" y="3964790"/>
              <a:ext cx="4134971" cy="533252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9">
              <a:extLst>
                <a:ext uri="{FF2B5EF4-FFF2-40B4-BE49-F238E27FC236}">
                  <a16:creationId xmlns:a16="http://schemas.microsoft.com/office/drawing/2014/main" id="{AB85962E-E7B4-4372-AB58-D0AFA42F48FB}"/>
                </a:ext>
              </a:extLst>
            </p:cNvPr>
            <p:cNvSpPr/>
            <p:nvPr/>
          </p:nvSpPr>
          <p:spPr>
            <a:xfrm>
              <a:off x="5666310" y="1609274"/>
              <a:ext cx="1998514" cy="246182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89EA91D9-06CE-4032-A637-D32254C6A5A7}"/>
                </a:ext>
              </a:extLst>
            </p:cNvPr>
            <p:cNvSpPr/>
            <p:nvPr/>
          </p:nvSpPr>
          <p:spPr>
            <a:xfrm>
              <a:off x="1411941" y="1591290"/>
              <a:ext cx="4134971" cy="116486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098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95EE34-05E9-4D3C-AA55-37F3CC6BD715}"/>
              </a:ext>
            </a:extLst>
          </p:cNvPr>
          <p:cNvSpPr txBox="1"/>
          <p:nvPr/>
        </p:nvSpPr>
        <p:spPr>
          <a:xfrm>
            <a:off x="11373" y="984355"/>
            <a:ext cx="91212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Specialized Databases</a:t>
            </a:r>
            <a:r>
              <a:rPr lang="en-US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EB7809E-9928-4E44-951C-9562A60A27F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2062"/>
            <a:ext cx="9144000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the Databases – Off-Campus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B8058D7-58DF-43F3-AC6E-A466C659D8B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419F1F-74D7-43ED-81F8-8FBB74DDE36E}"/>
              </a:ext>
            </a:extLst>
          </p:cNvPr>
          <p:cNvGrpSpPr/>
          <p:nvPr/>
        </p:nvGrpSpPr>
        <p:grpSpPr>
          <a:xfrm>
            <a:off x="1294279" y="1503717"/>
            <a:ext cx="6555442" cy="3579266"/>
            <a:chOff x="1109382" y="1564234"/>
            <a:chExt cx="6555442" cy="35792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69B53B-7302-454E-A85F-D652FC767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632" t="19095" r="16177" b="11316"/>
            <a:stretch/>
          </p:blipFill>
          <p:spPr>
            <a:xfrm>
              <a:off x="1109382" y="1564234"/>
              <a:ext cx="6555442" cy="3579266"/>
            </a:xfrm>
            <a:prstGeom prst="rect">
              <a:avLst/>
            </a:prstGeom>
          </p:spPr>
        </p:pic>
        <p:sp>
          <p:nvSpPr>
            <p:cNvPr id="6" name="Rounded Rectangle 8">
              <a:extLst>
                <a:ext uri="{FF2B5EF4-FFF2-40B4-BE49-F238E27FC236}">
                  <a16:creationId xmlns:a16="http://schemas.microsoft.com/office/drawing/2014/main" id="{C608CDB1-CDAB-44EC-8BB2-97F995ABE6B0}"/>
                </a:ext>
              </a:extLst>
            </p:cNvPr>
            <p:cNvSpPr/>
            <p:nvPr/>
          </p:nvSpPr>
          <p:spPr>
            <a:xfrm>
              <a:off x="1822077" y="2895748"/>
              <a:ext cx="3375212" cy="2247751"/>
            </a:xfrm>
            <a:prstGeom prst="roundRect">
              <a:avLst>
                <a:gd name="adj" fmla="val 6497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89EA91D9-06CE-4032-A637-D32254C6A5A7}"/>
                </a:ext>
              </a:extLst>
            </p:cNvPr>
            <p:cNvSpPr/>
            <p:nvPr/>
          </p:nvSpPr>
          <p:spPr>
            <a:xfrm>
              <a:off x="1922929" y="2008149"/>
              <a:ext cx="1216959" cy="82918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97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F1E6D7-7950-4951-B108-A8F2B48995E3}"/>
              </a:ext>
            </a:extLst>
          </p:cNvPr>
          <p:cNvSpPr txBox="1"/>
          <p:nvPr/>
        </p:nvSpPr>
        <p:spPr>
          <a:xfrm>
            <a:off x="1131627" y="1097281"/>
            <a:ext cx="6858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access Databases, use your ADU Email and Password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8123D1-9960-4CB1-A72A-3487F2DFBF0B}"/>
              </a:ext>
            </a:extLst>
          </p:cNvPr>
          <p:cNvGrpSpPr/>
          <p:nvPr/>
        </p:nvGrpSpPr>
        <p:grpSpPr>
          <a:xfrm>
            <a:off x="22746" y="1466613"/>
            <a:ext cx="9121254" cy="3676887"/>
            <a:chOff x="0" y="2778642"/>
            <a:chExt cx="9144000" cy="40793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CCA611-DB21-4D5D-9C1F-5FF3C2115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249" t="14772" r="5084" b="46713"/>
            <a:stretch/>
          </p:blipFill>
          <p:spPr>
            <a:xfrm>
              <a:off x="0" y="2778642"/>
              <a:ext cx="9144000" cy="407935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2DFC74-3541-4607-8566-CF580AA65DD8}"/>
                </a:ext>
              </a:extLst>
            </p:cNvPr>
            <p:cNvSpPr/>
            <p:nvPr/>
          </p:nvSpPr>
          <p:spPr>
            <a:xfrm>
              <a:off x="6324600" y="5257800"/>
              <a:ext cx="27432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/>
                </a:rPr>
                <a:t>1007000@students.adu.ac.ae</a:t>
              </a:r>
              <a:endPara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******************</a:t>
              </a:r>
            </a:p>
          </p:txBody>
        </p:sp>
        <p:sp>
          <p:nvSpPr>
            <p:cNvPr id="6" name="Left Arrow 4">
              <a:extLst>
                <a:ext uri="{FF2B5EF4-FFF2-40B4-BE49-F238E27FC236}">
                  <a16:creationId xmlns:a16="http://schemas.microsoft.com/office/drawing/2014/main" id="{3A9DE48C-66C3-407A-B11B-B5186E1C5413}"/>
                </a:ext>
              </a:extLst>
            </p:cNvPr>
            <p:cNvSpPr/>
            <p:nvPr/>
          </p:nvSpPr>
          <p:spPr bwMode="auto">
            <a:xfrm>
              <a:off x="7620000" y="5181600"/>
              <a:ext cx="1447800" cy="990600"/>
            </a:xfrm>
            <a:prstGeom prst="leftArrow">
              <a:avLst>
                <a:gd name="adj1" fmla="val 50000"/>
                <a:gd name="adj2" fmla="val 37478"/>
              </a:avLst>
            </a:prstGeom>
            <a:solidFill>
              <a:schemeClr val="bg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ADU Email 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and Password</a:t>
              </a:r>
              <a:endParaRPr lang="en-US" sz="1050" b="1" dirty="0">
                <a:latin typeface="Times New Roman" pitchFamily="18" charset="0"/>
                <a:ea typeface="ＭＳ Ｐゴシック" pitchFamily="-64" charset="-128"/>
                <a:cs typeface="Times New Roman" pitchFamily="18" charset="0"/>
              </a:endParaRPr>
            </a:p>
          </p:txBody>
        </p:sp>
      </p:grpSp>
      <p:sp>
        <p:nvSpPr>
          <p:cNvPr id="7" name="Title 8">
            <a:extLst>
              <a:ext uri="{FF2B5EF4-FFF2-40B4-BE49-F238E27FC236}">
                <a16:creationId xmlns:a16="http://schemas.microsoft.com/office/drawing/2014/main" id="{BDD2DF5F-9898-42DA-8BEE-34F6894D0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FA055D7-92AD-4B66-BB27-82A146195E7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72642"/>
            <a:ext cx="9121254" cy="46470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the Databases – Off-Campus</a:t>
            </a:r>
          </a:p>
        </p:txBody>
      </p:sp>
    </p:spTree>
    <p:extLst>
      <p:ext uri="{BB962C8B-B14F-4D97-AF65-F5344CB8AC3E}">
        <p14:creationId xmlns:p14="http://schemas.microsoft.com/office/powerpoint/2010/main" val="2383083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51529-9C0B-439D-A422-19167F0A9F71}"/>
              </a:ext>
            </a:extLst>
          </p:cNvPr>
          <p:cNvSpPr/>
          <p:nvPr/>
        </p:nvSpPr>
        <p:spPr>
          <a:xfrm>
            <a:off x="0" y="1000789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Search for Articles, Images, Videos, and Facts</a:t>
            </a:r>
            <a:endParaRPr lang="en-US" sz="2000" b="1" dirty="0">
              <a:solidFill>
                <a:schemeClr val="accent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7E8208-2D8C-40C9-A3DA-871915F6B9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580"/>
            <a:ext cx="9143999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Britannica Academic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E54EAEA-A0E7-4658-8E39-AD85090179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A11DD2-BFB1-4DA2-A5E7-9773CD0C05AD}"/>
              </a:ext>
            </a:extLst>
          </p:cNvPr>
          <p:cNvGrpSpPr/>
          <p:nvPr/>
        </p:nvGrpSpPr>
        <p:grpSpPr>
          <a:xfrm>
            <a:off x="0" y="1400898"/>
            <a:ext cx="9144000" cy="3742601"/>
            <a:chOff x="0" y="1400898"/>
            <a:chExt cx="9144000" cy="37426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71F4C1-F323-40D7-A695-1A71B54BA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838" t="15163" r="10442" b="8757"/>
            <a:stretch/>
          </p:blipFill>
          <p:spPr>
            <a:xfrm>
              <a:off x="0" y="1400898"/>
              <a:ext cx="9144000" cy="3742601"/>
            </a:xfrm>
            <a:prstGeom prst="rect">
              <a:avLst/>
            </a:prstGeom>
          </p:spPr>
        </p:pic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E8E90027-769A-4F91-BB23-42A04DFE4EAF}"/>
                </a:ext>
              </a:extLst>
            </p:cNvPr>
            <p:cNvSpPr/>
            <p:nvPr/>
          </p:nvSpPr>
          <p:spPr>
            <a:xfrm>
              <a:off x="154641" y="1639337"/>
              <a:ext cx="2447365" cy="112403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0406501B-57C7-44DA-BF9D-42C2C049F0FF}"/>
                </a:ext>
              </a:extLst>
            </p:cNvPr>
            <p:cNvSpPr/>
            <p:nvPr/>
          </p:nvSpPr>
          <p:spPr>
            <a:xfrm>
              <a:off x="1174377" y="3985903"/>
              <a:ext cx="5871882" cy="112403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623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51529-9C0B-439D-A422-19167F0A9F71}"/>
              </a:ext>
            </a:extLst>
          </p:cNvPr>
          <p:cNvSpPr/>
          <p:nvPr/>
        </p:nvSpPr>
        <p:spPr>
          <a:xfrm>
            <a:off x="0" y="1000789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Helps defining difficult words</a:t>
            </a:r>
            <a:endParaRPr lang="en-US" sz="2000" b="1" dirty="0">
              <a:solidFill>
                <a:schemeClr val="accent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7E8208-2D8C-40C9-A3DA-871915F6B9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580"/>
            <a:ext cx="9143999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Britannica Academic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E54EAEA-A0E7-4658-8E39-AD85090179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26F838-7F74-49CC-AF7E-996627E82016}"/>
              </a:ext>
            </a:extLst>
          </p:cNvPr>
          <p:cNvGrpSpPr/>
          <p:nvPr/>
        </p:nvGrpSpPr>
        <p:grpSpPr>
          <a:xfrm>
            <a:off x="-2" y="1400899"/>
            <a:ext cx="9143997" cy="3742601"/>
            <a:chOff x="-2" y="1400899"/>
            <a:chExt cx="9143997" cy="3742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E29A62-40D0-4CB2-8DBC-9F9F6C39C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367" t="13595" r="26250" b="4836"/>
            <a:stretch/>
          </p:blipFill>
          <p:spPr>
            <a:xfrm>
              <a:off x="-2" y="1400899"/>
              <a:ext cx="9143997" cy="3742601"/>
            </a:xfrm>
            <a:prstGeom prst="rect">
              <a:avLst/>
            </a:prstGeom>
          </p:spPr>
        </p:pic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E8E90027-769A-4F91-BB23-42A04DFE4EAF}"/>
                </a:ext>
              </a:extLst>
            </p:cNvPr>
            <p:cNvSpPr/>
            <p:nvPr/>
          </p:nvSpPr>
          <p:spPr>
            <a:xfrm>
              <a:off x="5829300" y="2888767"/>
              <a:ext cx="2400300" cy="880732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0406501B-57C7-44DA-BF9D-42C2C049F0FF}"/>
                </a:ext>
              </a:extLst>
            </p:cNvPr>
            <p:cNvSpPr/>
            <p:nvPr/>
          </p:nvSpPr>
          <p:spPr>
            <a:xfrm>
              <a:off x="2212041" y="2304974"/>
              <a:ext cx="1526241" cy="1567779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CF532777-38D7-4471-8B7D-D0395088D11B}"/>
              </a:ext>
            </a:extLst>
          </p:cNvPr>
          <p:cNvSpPr/>
          <p:nvPr/>
        </p:nvSpPr>
        <p:spPr>
          <a:xfrm>
            <a:off x="7227793" y="1704467"/>
            <a:ext cx="1344707" cy="2050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28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51529-9C0B-439D-A422-19167F0A9F71}"/>
              </a:ext>
            </a:extLst>
          </p:cNvPr>
          <p:cNvSpPr/>
          <p:nvPr/>
        </p:nvSpPr>
        <p:spPr>
          <a:xfrm>
            <a:off x="0" y="1000789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Compare Countries to find interesting facts</a:t>
            </a:r>
            <a:endParaRPr lang="en-US" sz="2000" b="1" dirty="0">
              <a:solidFill>
                <a:schemeClr val="accent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7E8208-2D8C-40C9-A3DA-871915F6B9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580"/>
            <a:ext cx="9143999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Britannica Academic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E54EAEA-A0E7-4658-8E39-AD85090179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561785-0C13-46AB-8159-E3E95EE28285}"/>
              </a:ext>
            </a:extLst>
          </p:cNvPr>
          <p:cNvGrpSpPr/>
          <p:nvPr/>
        </p:nvGrpSpPr>
        <p:grpSpPr>
          <a:xfrm>
            <a:off x="1815352" y="1438890"/>
            <a:ext cx="5513294" cy="3518373"/>
            <a:chOff x="1815352" y="1438890"/>
            <a:chExt cx="5513294" cy="35183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357654-E418-4A46-89C6-353044974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515" t="15032" r="26838" b="6274"/>
            <a:stretch/>
          </p:blipFill>
          <p:spPr>
            <a:xfrm>
              <a:off x="1815352" y="1438890"/>
              <a:ext cx="5513294" cy="3480383"/>
            </a:xfrm>
            <a:prstGeom prst="rect">
              <a:avLst/>
            </a:prstGeom>
          </p:spPr>
        </p:pic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E8E90027-769A-4F91-BB23-42A04DFE4EAF}"/>
                </a:ext>
              </a:extLst>
            </p:cNvPr>
            <p:cNvSpPr/>
            <p:nvPr/>
          </p:nvSpPr>
          <p:spPr>
            <a:xfrm>
              <a:off x="1909482" y="2448400"/>
              <a:ext cx="5351930" cy="250886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0406501B-57C7-44DA-BF9D-42C2C049F0FF}"/>
                </a:ext>
              </a:extLst>
            </p:cNvPr>
            <p:cNvSpPr/>
            <p:nvPr/>
          </p:nvSpPr>
          <p:spPr>
            <a:xfrm>
              <a:off x="3738282" y="2010335"/>
              <a:ext cx="3590364" cy="13449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CF532777-38D7-4471-8B7D-D0395088D11B}"/>
                </a:ext>
              </a:extLst>
            </p:cNvPr>
            <p:cNvSpPr/>
            <p:nvPr/>
          </p:nvSpPr>
          <p:spPr>
            <a:xfrm>
              <a:off x="1815352" y="1455686"/>
              <a:ext cx="1627095" cy="20501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3645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51529-9C0B-439D-A422-19167F0A9F71}"/>
              </a:ext>
            </a:extLst>
          </p:cNvPr>
          <p:cNvSpPr/>
          <p:nvPr/>
        </p:nvSpPr>
        <p:spPr>
          <a:xfrm>
            <a:off x="0" y="1000789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Use the World Factbook to explore Countries</a:t>
            </a:r>
            <a:endParaRPr lang="en-US" sz="2000" b="1" dirty="0">
              <a:solidFill>
                <a:schemeClr val="accent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7E8208-2D8C-40C9-A3DA-871915F6B9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580"/>
            <a:ext cx="9143999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Britannica Academic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E54EAEA-A0E7-4658-8E39-AD85090179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8723C0-033D-4D8F-847C-0A03B72F253D}"/>
              </a:ext>
            </a:extLst>
          </p:cNvPr>
          <p:cNvGrpSpPr/>
          <p:nvPr/>
        </p:nvGrpSpPr>
        <p:grpSpPr>
          <a:xfrm>
            <a:off x="591670" y="1455686"/>
            <a:ext cx="7987553" cy="3687814"/>
            <a:chOff x="591670" y="1455686"/>
            <a:chExt cx="7987553" cy="36878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3DFB61-BB4A-468D-834B-4008DC395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971" t="15425" r="22500" b="17909"/>
            <a:stretch/>
          </p:blipFill>
          <p:spPr>
            <a:xfrm>
              <a:off x="591670" y="1455686"/>
              <a:ext cx="7987553" cy="3687814"/>
            </a:xfrm>
            <a:prstGeom prst="rect">
              <a:avLst/>
            </a:prstGeom>
          </p:spPr>
        </p:pic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E8E90027-769A-4F91-BB23-42A04DFE4EAF}"/>
                </a:ext>
              </a:extLst>
            </p:cNvPr>
            <p:cNvSpPr/>
            <p:nvPr/>
          </p:nvSpPr>
          <p:spPr>
            <a:xfrm>
              <a:off x="1095934" y="2260141"/>
              <a:ext cx="2440642" cy="250886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0406501B-57C7-44DA-BF9D-42C2C049F0FF}"/>
                </a:ext>
              </a:extLst>
            </p:cNvPr>
            <p:cNvSpPr/>
            <p:nvPr/>
          </p:nvSpPr>
          <p:spPr>
            <a:xfrm>
              <a:off x="1095934" y="1908329"/>
              <a:ext cx="2205319" cy="1961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CF532777-38D7-4471-8B7D-D0395088D11B}"/>
                </a:ext>
              </a:extLst>
            </p:cNvPr>
            <p:cNvSpPr/>
            <p:nvPr/>
          </p:nvSpPr>
          <p:spPr>
            <a:xfrm>
              <a:off x="1095934" y="1455686"/>
              <a:ext cx="2205319" cy="24878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016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51529-9C0B-439D-A422-19167F0A9F71}"/>
              </a:ext>
            </a:extLst>
          </p:cNvPr>
          <p:cNvSpPr/>
          <p:nvPr/>
        </p:nvSpPr>
        <p:spPr>
          <a:xfrm>
            <a:off x="0" y="1000789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Best for Academic Research and Articles</a:t>
            </a:r>
            <a:endParaRPr lang="en-US" sz="2000" b="1" dirty="0">
              <a:solidFill>
                <a:schemeClr val="accent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7E8208-2D8C-40C9-A3DA-871915F6B9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580"/>
            <a:ext cx="9143999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Gale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E54EAEA-A0E7-4658-8E39-AD85090179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1A706A-128A-4D74-BFA9-67B371262D01}"/>
              </a:ext>
            </a:extLst>
          </p:cNvPr>
          <p:cNvGrpSpPr/>
          <p:nvPr/>
        </p:nvGrpSpPr>
        <p:grpSpPr>
          <a:xfrm>
            <a:off x="-2" y="1481729"/>
            <a:ext cx="9144000" cy="3661772"/>
            <a:chOff x="-2" y="1481729"/>
            <a:chExt cx="9144000" cy="36617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072DC6-7E8B-4CC5-B1CA-17707BFE5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717" b="24087"/>
            <a:stretch/>
          </p:blipFill>
          <p:spPr>
            <a:xfrm>
              <a:off x="-2" y="1481729"/>
              <a:ext cx="9144000" cy="3661772"/>
            </a:xfrm>
            <a:prstGeom prst="rect">
              <a:avLst/>
            </a:prstGeom>
          </p:spPr>
        </p:pic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E8E90027-769A-4F91-BB23-42A04DFE4EAF}"/>
                </a:ext>
              </a:extLst>
            </p:cNvPr>
            <p:cNvSpPr/>
            <p:nvPr/>
          </p:nvSpPr>
          <p:spPr>
            <a:xfrm>
              <a:off x="81222" y="1891035"/>
              <a:ext cx="2447365" cy="79877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0406501B-57C7-44DA-BF9D-42C2C049F0FF}"/>
                </a:ext>
              </a:extLst>
            </p:cNvPr>
            <p:cNvSpPr/>
            <p:nvPr/>
          </p:nvSpPr>
          <p:spPr>
            <a:xfrm>
              <a:off x="81222" y="3585437"/>
              <a:ext cx="4257172" cy="61946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248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51529-9C0B-439D-A422-19167F0A9F71}"/>
              </a:ext>
            </a:extLst>
          </p:cNvPr>
          <p:cNvSpPr/>
          <p:nvPr/>
        </p:nvSpPr>
        <p:spPr>
          <a:xfrm>
            <a:off x="0" y="1000789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Selecting Topics for Articles</a:t>
            </a:r>
            <a:endParaRPr lang="en-US" sz="2000" b="1" dirty="0">
              <a:solidFill>
                <a:schemeClr val="accent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7E8208-2D8C-40C9-A3DA-871915F6B9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580"/>
            <a:ext cx="9143999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Gale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E54EAEA-A0E7-4658-8E39-AD85090179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E5CD6E-05A4-45D7-8841-333CF58BACD3}"/>
              </a:ext>
            </a:extLst>
          </p:cNvPr>
          <p:cNvGrpSpPr/>
          <p:nvPr/>
        </p:nvGrpSpPr>
        <p:grpSpPr>
          <a:xfrm>
            <a:off x="0" y="1400899"/>
            <a:ext cx="9144000" cy="3742601"/>
            <a:chOff x="0" y="1400899"/>
            <a:chExt cx="9144000" cy="37426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F5B7AA-08AB-42D7-B922-EADEFD00F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563" r="22628" b="15523"/>
            <a:stretch/>
          </p:blipFill>
          <p:spPr>
            <a:xfrm>
              <a:off x="0" y="1400899"/>
              <a:ext cx="9144000" cy="3742601"/>
            </a:xfrm>
            <a:prstGeom prst="rect">
              <a:avLst/>
            </a:prstGeom>
          </p:spPr>
        </p:pic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E8E90027-769A-4F91-BB23-42A04DFE4EAF}"/>
                </a:ext>
              </a:extLst>
            </p:cNvPr>
            <p:cNvSpPr/>
            <p:nvPr/>
          </p:nvSpPr>
          <p:spPr>
            <a:xfrm>
              <a:off x="81222" y="1405998"/>
              <a:ext cx="5879064" cy="40011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0406501B-57C7-44DA-BF9D-42C2C049F0FF}"/>
                </a:ext>
              </a:extLst>
            </p:cNvPr>
            <p:cNvSpPr/>
            <p:nvPr/>
          </p:nvSpPr>
          <p:spPr>
            <a:xfrm>
              <a:off x="81222" y="1896483"/>
              <a:ext cx="8976010" cy="3162751"/>
            </a:xfrm>
            <a:prstGeom prst="roundRect">
              <a:avLst>
                <a:gd name="adj" fmla="val 1473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134002-E3E8-411C-AED3-337E45E01E99}"/>
              </a:ext>
            </a:extLst>
          </p:cNvPr>
          <p:cNvGrpSpPr/>
          <p:nvPr/>
        </p:nvGrpSpPr>
        <p:grpSpPr>
          <a:xfrm>
            <a:off x="145743" y="1537992"/>
            <a:ext cx="3338319" cy="2660239"/>
            <a:chOff x="145743" y="1537992"/>
            <a:chExt cx="3338319" cy="266023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AB1ABB1-FA54-497F-ADDC-1EEB3AEA4A31}"/>
                </a:ext>
              </a:extLst>
            </p:cNvPr>
            <p:cNvSpPr/>
            <p:nvPr/>
          </p:nvSpPr>
          <p:spPr>
            <a:xfrm>
              <a:off x="2563551" y="1537992"/>
              <a:ext cx="920511" cy="2307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DDBEF34A-7EEE-43F5-AF73-A378013001EE}"/>
                </a:ext>
              </a:extLst>
            </p:cNvPr>
            <p:cNvSpPr/>
            <p:nvPr/>
          </p:nvSpPr>
          <p:spPr>
            <a:xfrm>
              <a:off x="145743" y="3990311"/>
              <a:ext cx="588448" cy="20792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980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51529-9C0B-439D-A422-19167F0A9F71}"/>
              </a:ext>
            </a:extLst>
          </p:cNvPr>
          <p:cNvSpPr/>
          <p:nvPr/>
        </p:nvSpPr>
        <p:spPr>
          <a:xfrm>
            <a:off x="0" y="1000789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Selecting Topics for Articles</a:t>
            </a:r>
            <a:endParaRPr lang="en-US" sz="2000" b="1" dirty="0">
              <a:solidFill>
                <a:schemeClr val="accent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7E8208-2D8C-40C9-A3DA-871915F6B9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580"/>
            <a:ext cx="9143999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Gale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E54EAEA-A0E7-4658-8E39-AD85090179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3DF8E3-9D2C-424E-B5D8-0E34D3AF85EC}"/>
              </a:ext>
            </a:extLst>
          </p:cNvPr>
          <p:cNvGrpSpPr/>
          <p:nvPr/>
        </p:nvGrpSpPr>
        <p:grpSpPr>
          <a:xfrm>
            <a:off x="0" y="1400899"/>
            <a:ext cx="9144000" cy="3678359"/>
            <a:chOff x="0" y="1400899"/>
            <a:chExt cx="9144000" cy="36783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B07F68-E938-4047-9383-1FEF57425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8" t="24396" r="2408" b="32056"/>
            <a:stretch/>
          </p:blipFill>
          <p:spPr>
            <a:xfrm>
              <a:off x="0" y="1400899"/>
              <a:ext cx="9144000" cy="3678359"/>
            </a:xfrm>
            <a:prstGeom prst="rect">
              <a:avLst/>
            </a:prstGeom>
          </p:spPr>
        </p:pic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E8E90027-769A-4F91-BB23-42A04DFE4EAF}"/>
                </a:ext>
              </a:extLst>
            </p:cNvPr>
            <p:cNvSpPr/>
            <p:nvPr/>
          </p:nvSpPr>
          <p:spPr>
            <a:xfrm>
              <a:off x="34503" y="1961880"/>
              <a:ext cx="7841353" cy="24824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0406501B-57C7-44DA-BF9D-42C2C049F0FF}"/>
                </a:ext>
              </a:extLst>
            </p:cNvPr>
            <p:cNvSpPr/>
            <p:nvPr/>
          </p:nvSpPr>
          <p:spPr>
            <a:xfrm>
              <a:off x="81222" y="3581523"/>
              <a:ext cx="5845692" cy="1451013"/>
            </a:xfrm>
            <a:prstGeom prst="roundRect">
              <a:avLst>
                <a:gd name="adj" fmla="val 1473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836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D87B8E5-7C34-4901-B21A-BCB15BA195F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9450"/>
            <a:ext cx="9144000" cy="46017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Ways to Access the Library Website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6FE2F12-3FD3-4A97-BF10-437BF146DB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087055"/>
              </p:ext>
            </p:extLst>
          </p:nvPr>
        </p:nvGraphicFramePr>
        <p:xfrm>
          <a:off x="1232170" y="106950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802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51529-9C0B-439D-A422-19167F0A9F71}"/>
              </a:ext>
            </a:extLst>
          </p:cNvPr>
          <p:cNvSpPr/>
          <p:nvPr/>
        </p:nvSpPr>
        <p:spPr>
          <a:xfrm>
            <a:off x="0" y="1000789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Selecting Articles for Research</a:t>
            </a:r>
            <a:endParaRPr lang="en-US" sz="2000" b="1" dirty="0">
              <a:solidFill>
                <a:schemeClr val="accent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7E8208-2D8C-40C9-A3DA-871915F6B9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580"/>
            <a:ext cx="9143999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Gale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E54EAEA-A0E7-4658-8E39-AD85090179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C3618A-CBFE-43EF-BF31-0E1895CFF3C9}"/>
              </a:ext>
            </a:extLst>
          </p:cNvPr>
          <p:cNvGrpSpPr/>
          <p:nvPr/>
        </p:nvGrpSpPr>
        <p:grpSpPr>
          <a:xfrm>
            <a:off x="-1" y="1455031"/>
            <a:ext cx="9143997" cy="3688469"/>
            <a:chOff x="-1" y="1455031"/>
            <a:chExt cx="9143997" cy="36884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B4FA05-B192-4E10-8449-DC7FE0012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8" t="32574" r="1971" b="6180"/>
            <a:stretch/>
          </p:blipFill>
          <p:spPr>
            <a:xfrm>
              <a:off x="-1" y="1455031"/>
              <a:ext cx="9143997" cy="3688469"/>
            </a:xfrm>
            <a:prstGeom prst="rect">
              <a:avLst/>
            </a:prstGeom>
          </p:spPr>
        </p:pic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E8E90027-769A-4F91-BB23-42A04DFE4EAF}"/>
                </a:ext>
              </a:extLst>
            </p:cNvPr>
            <p:cNvSpPr/>
            <p:nvPr/>
          </p:nvSpPr>
          <p:spPr>
            <a:xfrm>
              <a:off x="1895545" y="1548629"/>
              <a:ext cx="4732188" cy="755092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0406501B-57C7-44DA-BF9D-42C2C049F0FF}"/>
                </a:ext>
              </a:extLst>
            </p:cNvPr>
            <p:cNvSpPr/>
            <p:nvPr/>
          </p:nvSpPr>
          <p:spPr>
            <a:xfrm>
              <a:off x="1649151" y="2401335"/>
              <a:ext cx="5845692" cy="2742165"/>
            </a:xfrm>
            <a:prstGeom prst="roundRect">
              <a:avLst>
                <a:gd name="adj" fmla="val 1473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4256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DE1CB6-E0A6-40A8-BB91-8813DFD5C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" t="15032" r="2131" b="34902"/>
          <a:stretch/>
        </p:blipFill>
        <p:spPr>
          <a:xfrm>
            <a:off x="156321" y="1455686"/>
            <a:ext cx="8831355" cy="35735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751529-9C0B-439D-A422-19167F0A9F71}"/>
              </a:ext>
            </a:extLst>
          </p:cNvPr>
          <p:cNvSpPr/>
          <p:nvPr/>
        </p:nvSpPr>
        <p:spPr>
          <a:xfrm>
            <a:off x="0" y="1000789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Newspapers and Magazines at your Fingertips</a:t>
            </a:r>
            <a:endParaRPr lang="en-US" sz="2000" b="1" dirty="0">
              <a:solidFill>
                <a:schemeClr val="accent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7E8208-2D8C-40C9-A3DA-871915F6B9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580"/>
            <a:ext cx="9143999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PressReader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E54EAEA-A0E7-4658-8E39-AD85090179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628708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51529-9C0B-439D-A422-19167F0A9F71}"/>
              </a:ext>
            </a:extLst>
          </p:cNvPr>
          <p:cNvSpPr/>
          <p:nvPr/>
        </p:nvSpPr>
        <p:spPr>
          <a:xfrm>
            <a:off x="0" y="1000789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Newspapers and Magazines at your Fingertips</a:t>
            </a:r>
            <a:endParaRPr lang="en-US" sz="2000" b="1" dirty="0">
              <a:solidFill>
                <a:schemeClr val="accent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7E8208-2D8C-40C9-A3DA-871915F6B9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580"/>
            <a:ext cx="9143999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PressReader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E54EAEA-A0E7-4658-8E39-AD85090179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1528A-8B9B-4AA9-8C9E-FDE27523A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71" r="2648" b="4314"/>
          <a:stretch/>
        </p:blipFill>
        <p:spPr>
          <a:xfrm>
            <a:off x="121022" y="1400899"/>
            <a:ext cx="8901953" cy="37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15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51529-9C0B-439D-A422-19167F0A9F71}"/>
              </a:ext>
            </a:extLst>
          </p:cNvPr>
          <p:cNvSpPr/>
          <p:nvPr/>
        </p:nvSpPr>
        <p:spPr>
          <a:xfrm>
            <a:off x="0" y="1000789"/>
            <a:ext cx="91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Access Library related FAQs: </a:t>
            </a:r>
            <a:r>
              <a:rPr lang="en-US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http://adu-ac-ae.libanswers.com/</a:t>
            </a:r>
            <a:r>
              <a:rPr lang="en-US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7E8208-2D8C-40C9-A3DA-871915F6B9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580"/>
            <a:ext cx="9143999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LibAnswers – Library FAQs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E54EAEA-A0E7-4658-8E39-AD85090179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EF4D7-EB81-487D-A08D-21D15A9C6740}"/>
              </a:ext>
            </a:extLst>
          </p:cNvPr>
          <p:cNvSpPr/>
          <p:nvPr/>
        </p:nvSpPr>
        <p:spPr>
          <a:xfrm>
            <a:off x="2358893" y="2800766"/>
            <a:ext cx="4426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https://youtu.be/FtWV_A_4F38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2949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51529-9C0B-439D-A422-19167F0A9F71}"/>
              </a:ext>
            </a:extLst>
          </p:cNvPr>
          <p:cNvSpPr/>
          <p:nvPr/>
        </p:nvSpPr>
        <p:spPr>
          <a:xfrm>
            <a:off x="0" y="2371695"/>
            <a:ext cx="9143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Access the Form here: </a:t>
            </a:r>
            <a:r>
              <a:rPr lang="en-US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https://www.adu.ac.ae/library/more/library-forms/book-discussion-rooms</a:t>
            </a:r>
            <a:r>
              <a:rPr lang="en-US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7E8208-2D8C-40C9-A3DA-871915F6B95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5580"/>
            <a:ext cx="9143999" cy="400110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Booking Discussion Rooms Online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E54EAEA-A0E7-4658-8E39-AD85090179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703739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7C9F6F-FDED-433E-9E7F-79FBF5E6FDB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9661"/>
            <a:ext cx="9143999" cy="418049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Borrowing Services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719B4EE-945C-4FDB-8788-870BE88A71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2893C4-257F-481B-A7EF-60A1ABD5B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651796"/>
              </p:ext>
            </p:extLst>
          </p:nvPr>
        </p:nvGraphicFramePr>
        <p:xfrm>
          <a:off x="1357745" y="2461991"/>
          <a:ext cx="6262256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891">
                  <a:extLst>
                    <a:ext uri="{9D8B030D-6E8A-4147-A177-3AD203B41FA5}">
                      <a16:colId xmlns:a16="http://schemas.microsoft.com/office/drawing/2014/main" val="3967607795"/>
                    </a:ext>
                  </a:extLst>
                </a:gridCol>
                <a:gridCol w="1406237">
                  <a:extLst>
                    <a:ext uri="{9D8B030D-6E8A-4147-A177-3AD203B41FA5}">
                      <a16:colId xmlns:a16="http://schemas.microsoft.com/office/drawing/2014/main" val="3458573070"/>
                    </a:ext>
                  </a:extLst>
                </a:gridCol>
                <a:gridCol w="1565564">
                  <a:extLst>
                    <a:ext uri="{9D8B030D-6E8A-4147-A177-3AD203B41FA5}">
                      <a16:colId xmlns:a16="http://schemas.microsoft.com/office/drawing/2014/main" val="2947611908"/>
                    </a:ext>
                  </a:extLst>
                </a:gridCol>
                <a:gridCol w="1565564">
                  <a:extLst>
                    <a:ext uri="{9D8B030D-6E8A-4147-A177-3AD203B41FA5}">
                      <a16:colId xmlns:a16="http://schemas.microsoft.com/office/drawing/2014/main" val="436735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Loan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Books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Renewals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359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Undergraduate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882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60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C39FA-599A-4BC1-B965-A82C8237395C}"/>
              </a:ext>
            </a:extLst>
          </p:cNvPr>
          <p:cNvSpPr/>
          <p:nvPr/>
        </p:nvSpPr>
        <p:spPr>
          <a:xfrm>
            <a:off x="0" y="1105788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Chat with us on the Library website: </a:t>
            </a:r>
            <a:r>
              <a:rPr lang="en-US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http://adu.ac.ae/library</a:t>
            </a:r>
            <a:endParaRPr lang="en-US" sz="2000" b="1" dirty="0">
              <a:solidFill>
                <a:schemeClr val="accent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B6CE49B9-CD80-4EAE-9F2D-221A2D3CAC8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BD226D6-323F-48F9-A0C3-CAD4BE7403E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85640"/>
            <a:ext cx="9144000" cy="52014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Chat with the Librarian!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4D3E23-A55F-491D-86CC-3F459DBF49DF}"/>
              </a:ext>
            </a:extLst>
          </p:cNvPr>
          <p:cNvGrpSpPr/>
          <p:nvPr/>
        </p:nvGrpSpPr>
        <p:grpSpPr>
          <a:xfrm>
            <a:off x="0" y="1625936"/>
            <a:ext cx="9144000" cy="2986709"/>
            <a:chOff x="0" y="2156791"/>
            <a:chExt cx="9144000" cy="29867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832369-43B5-49CE-8050-C96703D9B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61" t="55846" r="60408" b="4348"/>
            <a:stretch/>
          </p:blipFill>
          <p:spPr>
            <a:xfrm>
              <a:off x="0" y="2156791"/>
              <a:ext cx="2415209" cy="29867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BB794A-B25C-439B-A08D-FCAAF3BC0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051" t="55846" r="978" b="4348"/>
            <a:stretch/>
          </p:blipFill>
          <p:spPr>
            <a:xfrm>
              <a:off x="2415209" y="2156791"/>
              <a:ext cx="6728791" cy="2986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4601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27A5F5-DDFC-440A-9B48-EA5E53D9E48D}"/>
              </a:ext>
            </a:extLst>
          </p:cNvPr>
          <p:cNvSpPr/>
          <p:nvPr/>
        </p:nvSpPr>
        <p:spPr>
          <a:xfrm>
            <a:off x="0" y="1380366"/>
            <a:ext cx="9144000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Abu Dhabi Campus  </a:t>
            </a:r>
          </a:p>
          <a:p>
            <a:pPr algn="ctr"/>
            <a:r>
              <a:rPr lang="en-US" sz="2000" b="1" dirty="0">
                <a:latin typeface="Times New Roman"/>
                <a:cs typeface="Times New Roman"/>
              </a:rPr>
              <a:t>8 A.M. – 8 P.M. Mondays – Fridays </a:t>
            </a:r>
            <a:endParaRPr 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Al Ain Campus</a:t>
            </a:r>
          </a:p>
          <a:p>
            <a:pPr algn="ctr"/>
            <a:r>
              <a:rPr lang="en-US" sz="2000" b="1" dirty="0">
                <a:latin typeface="Times New Roman"/>
                <a:cs typeface="Times New Roman"/>
              </a:rPr>
              <a:t>8 A.M. – 8 P.M. Mondays – Fridays </a:t>
            </a:r>
            <a:endParaRPr 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Dubai Campus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itchFamily="18" charset="0"/>
              </a:rPr>
              <a:t>8 A.M. – 6 P.M. Mondays – Fridays 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B9BC457-00AA-4655-B754-F92DAC86C8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br>
              <a:rPr lang="en-AE"/>
            </a:br>
            <a:endParaRPr lang="en-A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6FD22FB-294D-4B3B-AC20-198997BDD39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3035"/>
            <a:ext cx="9144000" cy="46051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Hours of Operation</a:t>
            </a:r>
          </a:p>
        </p:txBody>
      </p:sp>
    </p:spTree>
    <p:extLst>
      <p:ext uri="{BB962C8B-B14F-4D97-AF65-F5344CB8AC3E}">
        <p14:creationId xmlns:p14="http://schemas.microsoft.com/office/powerpoint/2010/main" val="1650615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27A5F5-DDFC-440A-9B48-EA5E53D9E48D}"/>
              </a:ext>
            </a:extLst>
          </p:cNvPr>
          <p:cNvSpPr/>
          <p:nvPr/>
        </p:nvSpPr>
        <p:spPr>
          <a:xfrm>
            <a:off x="0" y="2371695"/>
            <a:ext cx="914400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Thank You!</a:t>
            </a:r>
            <a:endParaRPr 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B9BC457-00AA-4655-B754-F92DAC86C8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br>
              <a:rPr lang="en-AE"/>
            </a:br>
            <a:endParaRPr lang="en-A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6FD22FB-294D-4B3B-AC20-198997BDD39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3035"/>
            <a:ext cx="9144000" cy="46051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19712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E30531-CDAB-4DE9-BE41-F841344278AD}"/>
              </a:ext>
            </a:extLst>
          </p:cNvPr>
          <p:cNvSpPr/>
          <p:nvPr/>
        </p:nvSpPr>
        <p:spPr>
          <a:xfrm>
            <a:off x="5772" y="993286"/>
            <a:ext cx="9138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Link: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2"/>
              </a:rPr>
              <a:t>http://adu.ac.ae/library</a:t>
            </a:r>
            <a:endParaRPr lang="en-US" sz="2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74281C2-612B-426F-8C29-5242C468208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3175"/>
            <a:ext cx="9144000" cy="400111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Library Website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DC98B1-900B-42E0-9C65-E8C441CD0C2A}"/>
              </a:ext>
            </a:extLst>
          </p:cNvPr>
          <p:cNvGrpSpPr/>
          <p:nvPr/>
        </p:nvGrpSpPr>
        <p:grpSpPr>
          <a:xfrm>
            <a:off x="0" y="1415699"/>
            <a:ext cx="9144000" cy="3642540"/>
            <a:chOff x="0" y="1415699"/>
            <a:chExt cx="9144000" cy="36425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336CAF-3F94-4D8B-9732-FBD955893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777" r="1277" b="17757"/>
            <a:stretch/>
          </p:blipFill>
          <p:spPr>
            <a:xfrm>
              <a:off x="0" y="1651109"/>
              <a:ext cx="9144000" cy="31717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1E1F6F-59F2-4B0D-8C2B-C25CCD6C0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320" r="1277" b="3924"/>
            <a:stretch/>
          </p:blipFill>
          <p:spPr>
            <a:xfrm>
              <a:off x="0" y="4822831"/>
              <a:ext cx="9144000" cy="2354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632728-DE42-4016-9339-225BFBFD3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235" r="1521" b="88188"/>
            <a:stretch/>
          </p:blipFill>
          <p:spPr>
            <a:xfrm>
              <a:off x="5772" y="1415699"/>
              <a:ext cx="9138227" cy="235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4586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304F951-1ECD-4294-BFA4-8A2EEC0AE0B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45719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br>
              <a:rPr lang="en-AE"/>
            </a:br>
            <a:br>
              <a:rPr lang="en-AE"/>
            </a:br>
            <a:endParaRPr lang="en-A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930975-16CB-417F-9F89-6B2B736560DA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586409"/>
            <a:ext cx="9144001" cy="48701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Library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4F47B-7712-4360-B0DA-B6C624D8E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427"/>
            <a:ext cx="9144000" cy="40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03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A20951BC-AA76-4950-B1A0-489E265C3C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br>
              <a:rPr lang="en-AE"/>
            </a:br>
            <a:br>
              <a:rPr lang="en-AE"/>
            </a:br>
            <a:endParaRPr lang="en-A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976A22-B033-404F-99FC-1C9DE61C5D57}"/>
              </a:ext>
            </a:extLst>
          </p:cNvPr>
          <p:cNvSpPr txBox="1">
            <a:spLocks noChangeArrowheads="1"/>
          </p:cNvSpPr>
          <p:nvPr/>
        </p:nvSpPr>
        <p:spPr>
          <a:xfrm>
            <a:off x="-12116" y="600574"/>
            <a:ext cx="9156116" cy="50001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“One Search”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3629043-496B-4642-8B31-211F58781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254" y="2044323"/>
            <a:ext cx="4686300" cy="62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5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4E57B-DED2-4BF2-BC32-1A1307CFF67F}"/>
              </a:ext>
            </a:extLst>
          </p:cNvPr>
          <p:cNvSpPr/>
          <p:nvPr/>
        </p:nvSpPr>
        <p:spPr bwMode="auto">
          <a:xfrm>
            <a:off x="-12116" y="1087240"/>
            <a:ext cx="9144000" cy="373904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Times New Roman" panose="02020603050405020304" pitchFamily="18" charset="0"/>
                <a:ea typeface="ＭＳ Ｐゴシック" pitchFamily="-64" charset="-128"/>
                <a:cs typeface="Times New Roman" panose="02020603050405020304" pitchFamily="18" charset="0"/>
              </a:rPr>
              <a:t>Link: </a:t>
            </a:r>
            <a:r>
              <a:rPr lang="en-US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ＭＳ Ｐゴシック" pitchFamily="-64" charset="-128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https://adu.on.worldcat.org/discovery</a:t>
            </a:r>
            <a:r>
              <a:rPr lang="en-US" sz="2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ＭＳ Ｐゴシック" pitchFamily="-64" charset="-128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7D06B2-8ED3-48C4-BD38-BDAED37A85AD}"/>
              </a:ext>
            </a:extLst>
          </p:cNvPr>
          <p:cNvGrpSpPr/>
          <p:nvPr/>
        </p:nvGrpSpPr>
        <p:grpSpPr>
          <a:xfrm>
            <a:off x="0" y="1532965"/>
            <a:ext cx="9131883" cy="3610535"/>
            <a:chOff x="326525" y="1785511"/>
            <a:chExt cx="8398565" cy="33579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FB07C9-81C2-48EB-9CFF-1FC3F96E1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70" t="22648" r="33770" b="11539"/>
            <a:stretch/>
          </p:blipFill>
          <p:spPr>
            <a:xfrm>
              <a:off x="326525" y="1785511"/>
              <a:ext cx="8398565" cy="335798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0D3C952-F433-44BB-AEB8-0E407522C37B}"/>
                </a:ext>
              </a:extLst>
            </p:cNvPr>
            <p:cNvSpPr/>
            <p:nvPr/>
          </p:nvSpPr>
          <p:spPr>
            <a:xfrm>
              <a:off x="1620370" y="2061174"/>
              <a:ext cx="2891117" cy="35202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" name="Rounded Rectangle 12">
              <a:extLst>
                <a:ext uri="{FF2B5EF4-FFF2-40B4-BE49-F238E27FC236}">
                  <a16:creationId xmlns:a16="http://schemas.microsoft.com/office/drawing/2014/main" id="{38903944-60BC-417C-85CD-09B660C15304}"/>
                </a:ext>
              </a:extLst>
            </p:cNvPr>
            <p:cNvSpPr/>
            <p:nvPr/>
          </p:nvSpPr>
          <p:spPr>
            <a:xfrm>
              <a:off x="8005654" y="4908176"/>
              <a:ext cx="627358" cy="181536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44214A8F-6780-47A9-AF35-7AC7A5BC86A4}"/>
                </a:ext>
              </a:extLst>
            </p:cNvPr>
            <p:cNvSpPr/>
            <p:nvPr/>
          </p:nvSpPr>
          <p:spPr>
            <a:xfrm>
              <a:off x="418910" y="3426325"/>
              <a:ext cx="2369610" cy="1481851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7050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C223125-6D2C-4074-AE33-3FC0FAB49D9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0837"/>
            <a:ext cx="9144000" cy="60179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Searching for Articles on “One Search”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FFC9F01-C2E9-457E-8ED4-A1C6421735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266522-35AB-4FD8-B54C-2854057748CC}"/>
              </a:ext>
            </a:extLst>
          </p:cNvPr>
          <p:cNvGrpSpPr/>
          <p:nvPr/>
        </p:nvGrpSpPr>
        <p:grpSpPr>
          <a:xfrm>
            <a:off x="22746" y="1202634"/>
            <a:ext cx="9121254" cy="3930919"/>
            <a:chOff x="22746" y="1848015"/>
            <a:chExt cx="9121254" cy="32855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3B7610-CEFE-425A-8E55-E939B1040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37" t="22054" r="1564" b="21213"/>
            <a:stretch/>
          </p:blipFill>
          <p:spPr>
            <a:xfrm>
              <a:off x="22746" y="1848015"/>
              <a:ext cx="9121254" cy="32855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5EB5772-C568-4031-AD7B-58CCFBB4BEC0}"/>
                </a:ext>
              </a:extLst>
            </p:cNvPr>
            <p:cNvSpPr/>
            <p:nvPr/>
          </p:nvSpPr>
          <p:spPr>
            <a:xfrm>
              <a:off x="1916684" y="2123630"/>
              <a:ext cx="6027166" cy="84504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0DF07AB-953D-4911-B944-E5444A31FC1A}"/>
                </a:ext>
              </a:extLst>
            </p:cNvPr>
            <p:cNvSpPr/>
            <p:nvPr/>
          </p:nvSpPr>
          <p:spPr>
            <a:xfrm>
              <a:off x="73104" y="1848015"/>
              <a:ext cx="1457984" cy="328553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8">
              <a:extLst>
                <a:ext uri="{FF2B5EF4-FFF2-40B4-BE49-F238E27FC236}">
                  <a16:creationId xmlns:a16="http://schemas.microsoft.com/office/drawing/2014/main" id="{244A327B-77DD-4BA5-B624-BD6BB4422776}"/>
                </a:ext>
              </a:extLst>
            </p:cNvPr>
            <p:cNvSpPr/>
            <p:nvPr/>
          </p:nvSpPr>
          <p:spPr>
            <a:xfrm>
              <a:off x="7506586" y="3172871"/>
              <a:ext cx="1553690" cy="35202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DF65004C-8B82-4A97-96B4-514ED77F8963}"/>
                </a:ext>
              </a:extLst>
            </p:cNvPr>
            <p:cNvSpPr/>
            <p:nvPr/>
          </p:nvSpPr>
          <p:spPr>
            <a:xfrm>
              <a:off x="2381693" y="3020061"/>
              <a:ext cx="754912" cy="227859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59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E10E062-71B6-4337-8083-D4692B9583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br>
              <a:rPr lang="en-AE"/>
            </a:br>
            <a:endParaRPr lang="en-A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A685F6-4D86-4DA1-80DA-4055CE4AB78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0568"/>
            <a:ext cx="9143999" cy="47829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Searching for Books/E-books on “One Search”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A55F29-ACD5-4935-89A3-146292A1E5D1}"/>
              </a:ext>
            </a:extLst>
          </p:cNvPr>
          <p:cNvGrpSpPr/>
          <p:nvPr/>
        </p:nvGrpSpPr>
        <p:grpSpPr>
          <a:xfrm>
            <a:off x="22747" y="1218517"/>
            <a:ext cx="9121253" cy="3848100"/>
            <a:chOff x="22746" y="1295400"/>
            <a:chExt cx="9121253" cy="3848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CC1721-616D-45B5-B975-7FFECAD55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0" t="10714" r="20919" b="36435"/>
            <a:stretch/>
          </p:blipFill>
          <p:spPr>
            <a:xfrm>
              <a:off x="22746" y="1295400"/>
              <a:ext cx="9121253" cy="38481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ounded Rectangle 8">
              <a:extLst>
                <a:ext uri="{FF2B5EF4-FFF2-40B4-BE49-F238E27FC236}">
                  <a16:creationId xmlns:a16="http://schemas.microsoft.com/office/drawing/2014/main" id="{E0FF5C7A-F0F6-4BAD-A2FA-A8D37D9926BA}"/>
                </a:ext>
              </a:extLst>
            </p:cNvPr>
            <p:cNvSpPr/>
            <p:nvPr/>
          </p:nvSpPr>
          <p:spPr>
            <a:xfrm>
              <a:off x="94364" y="2134073"/>
              <a:ext cx="1468621" cy="293310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9">
              <a:extLst>
                <a:ext uri="{FF2B5EF4-FFF2-40B4-BE49-F238E27FC236}">
                  <a16:creationId xmlns:a16="http://schemas.microsoft.com/office/drawing/2014/main" id="{D0B1DEB0-55DC-4849-9E9C-3A6649CDB34E}"/>
                </a:ext>
              </a:extLst>
            </p:cNvPr>
            <p:cNvSpPr/>
            <p:nvPr/>
          </p:nvSpPr>
          <p:spPr>
            <a:xfrm>
              <a:off x="2414915" y="2488404"/>
              <a:ext cx="5052230" cy="80242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55438713-BA5E-4D90-B778-E0C0083AB074}"/>
                </a:ext>
              </a:extLst>
            </p:cNvPr>
            <p:cNvSpPr/>
            <p:nvPr/>
          </p:nvSpPr>
          <p:spPr>
            <a:xfrm>
              <a:off x="2414915" y="3833681"/>
              <a:ext cx="5052230" cy="95548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14">
              <a:extLst>
                <a:ext uri="{FF2B5EF4-FFF2-40B4-BE49-F238E27FC236}">
                  <a16:creationId xmlns:a16="http://schemas.microsoft.com/office/drawing/2014/main" id="{6201462D-A4F8-4497-857C-8BD0783A74C9}"/>
                </a:ext>
              </a:extLst>
            </p:cNvPr>
            <p:cNvSpPr/>
            <p:nvPr/>
          </p:nvSpPr>
          <p:spPr>
            <a:xfrm>
              <a:off x="2417582" y="2134073"/>
              <a:ext cx="1468620" cy="27801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639D3D0E-B331-4869-8851-721579B5F782}"/>
                </a:ext>
              </a:extLst>
            </p:cNvPr>
            <p:cNvSpPr/>
            <p:nvPr/>
          </p:nvSpPr>
          <p:spPr>
            <a:xfrm>
              <a:off x="2732567" y="1371161"/>
              <a:ext cx="5486400" cy="398911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6B22655E-1746-40E8-AC0A-E49C62061FD6}"/>
                </a:ext>
              </a:extLst>
            </p:cNvPr>
            <p:cNvSpPr/>
            <p:nvPr/>
          </p:nvSpPr>
          <p:spPr>
            <a:xfrm>
              <a:off x="2417581" y="3359009"/>
              <a:ext cx="2026828" cy="27801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723DAEBB-8BFC-45FD-B332-8FF5A4DD2D6B}"/>
                </a:ext>
              </a:extLst>
            </p:cNvPr>
            <p:cNvSpPr/>
            <p:nvPr/>
          </p:nvSpPr>
          <p:spPr>
            <a:xfrm>
              <a:off x="2428214" y="4854097"/>
              <a:ext cx="3440958" cy="27801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850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33930C0-F36A-4000-A0A5-5B4B31134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46863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50" dirty="0"/>
              <a:t>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4C555D2-E6C1-488B-A4FD-CB48CEDE5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46863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50"/>
              <a:t>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B9C3AF9-A3D7-4577-85FD-3CF22C840856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600021"/>
            <a:ext cx="9143998" cy="50510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E-books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ProQuest Ebook Central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BA1889B-5E5A-40CE-BD22-3B985EEDB12C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13FC01-D72D-4F4B-864A-FD51C0DC0EBB}"/>
              </a:ext>
            </a:extLst>
          </p:cNvPr>
          <p:cNvGrpSpPr/>
          <p:nvPr/>
        </p:nvGrpSpPr>
        <p:grpSpPr>
          <a:xfrm>
            <a:off x="1" y="1105129"/>
            <a:ext cx="9143999" cy="4038370"/>
            <a:chOff x="1" y="1105129"/>
            <a:chExt cx="9143999" cy="4038370"/>
          </a:xfrm>
        </p:grpSpPr>
        <p:pic>
          <p:nvPicPr>
            <p:cNvPr id="5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6D792F5-7DE8-40E1-ACD2-C3854115E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34" r="18874" b="77476"/>
            <a:stretch/>
          </p:blipFill>
          <p:spPr>
            <a:xfrm>
              <a:off x="1" y="1105129"/>
              <a:ext cx="9143999" cy="914207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6BBB722-624F-416D-A0C9-60D8E6CDA78D}"/>
                </a:ext>
              </a:extLst>
            </p:cNvPr>
            <p:cNvGrpSpPr/>
            <p:nvPr/>
          </p:nvGrpSpPr>
          <p:grpSpPr>
            <a:xfrm>
              <a:off x="1" y="1904998"/>
              <a:ext cx="9143998" cy="3238501"/>
              <a:chOff x="2133600" y="2820939"/>
              <a:chExt cx="7010399" cy="3503661"/>
            </a:xfrm>
          </p:grpSpPr>
          <p:pic>
            <p:nvPicPr>
              <p:cNvPr id="11" name="Picture 10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686202DB-3BF4-46A4-B048-5A52E7DE1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29" t="22990" r="18874" b="37369"/>
              <a:stretch/>
            </p:blipFill>
            <p:spPr>
              <a:xfrm>
                <a:off x="2133600" y="2820939"/>
                <a:ext cx="7010399" cy="3503660"/>
              </a:xfrm>
              <a:prstGeom prst="rect">
                <a:avLst/>
              </a:prstGeom>
            </p:spPr>
          </p:pic>
          <p:sp>
            <p:nvSpPr>
              <p:cNvPr id="12" name="Rounded Rectangle 13">
                <a:extLst>
                  <a:ext uri="{FF2B5EF4-FFF2-40B4-BE49-F238E27FC236}">
                    <a16:creationId xmlns:a16="http://schemas.microsoft.com/office/drawing/2014/main" id="{FB3B55C1-B1A3-4F0C-B0F4-A08581DDC774}"/>
                  </a:ext>
                </a:extLst>
              </p:cNvPr>
              <p:cNvSpPr/>
              <p:nvPr/>
            </p:nvSpPr>
            <p:spPr>
              <a:xfrm>
                <a:off x="2286000" y="4800600"/>
                <a:ext cx="1022090" cy="1524000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ounded Rectangle 14">
                <a:extLst>
                  <a:ext uri="{FF2B5EF4-FFF2-40B4-BE49-F238E27FC236}">
                    <a16:creationId xmlns:a16="http://schemas.microsoft.com/office/drawing/2014/main" id="{782B28F0-A45C-4191-9691-DD37A9D69A11}"/>
                  </a:ext>
                </a:extLst>
              </p:cNvPr>
              <p:cNvSpPr/>
              <p:nvPr/>
            </p:nvSpPr>
            <p:spPr>
              <a:xfrm>
                <a:off x="3384290" y="3810000"/>
                <a:ext cx="3778509" cy="1600200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6137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33930C0-F36A-4000-A0A5-5B4B31134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46863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50" dirty="0"/>
              <a:t>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4C555D2-E6C1-488B-A4FD-CB48CEDE5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46863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50"/>
              <a:t>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B9C3AF9-A3D7-4577-85FD-3CF22C840856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600021"/>
            <a:ext cx="9143998" cy="50510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E4A6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Using E-books in Springer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BA1889B-5E5A-40CE-BD22-3B985EEDB12C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0" cy="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AE"/>
            </a:br>
            <a:endParaRPr lang="en-A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CAAB76-88B3-4C8D-8963-DB3E987D1CE5}"/>
              </a:ext>
            </a:extLst>
          </p:cNvPr>
          <p:cNvGrpSpPr/>
          <p:nvPr/>
        </p:nvGrpSpPr>
        <p:grpSpPr>
          <a:xfrm>
            <a:off x="1035424" y="1364875"/>
            <a:ext cx="6810935" cy="3778623"/>
            <a:chOff x="1035424" y="1364875"/>
            <a:chExt cx="6810935" cy="37786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024290-6233-4437-81C8-828C10CF4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044" t="10327" r="20662" b="6666"/>
            <a:stretch/>
          </p:blipFill>
          <p:spPr>
            <a:xfrm>
              <a:off x="1035424" y="1364875"/>
              <a:ext cx="6810935" cy="377862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9B5F929-6272-480E-AB6E-886EAF56F678}"/>
                </a:ext>
              </a:extLst>
            </p:cNvPr>
            <p:cNvGrpSpPr/>
            <p:nvPr/>
          </p:nvGrpSpPr>
          <p:grpSpPr>
            <a:xfrm>
              <a:off x="1035424" y="1828800"/>
              <a:ext cx="6810934" cy="2911288"/>
              <a:chOff x="1035424" y="1828800"/>
              <a:chExt cx="6810934" cy="2911288"/>
            </a:xfrm>
          </p:grpSpPr>
          <p:sp>
            <p:nvSpPr>
              <p:cNvPr id="12" name="Rounded Rectangle 13">
                <a:extLst>
                  <a:ext uri="{FF2B5EF4-FFF2-40B4-BE49-F238E27FC236}">
                    <a16:creationId xmlns:a16="http://schemas.microsoft.com/office/drawing/2014/main" id="{FB3B55C1-B1A3-4F0C-B0F4-A08581DDC774}"/>
                  </a:ext>
                </a:extLst>
              </p:cNvPr>
              <p:cNvSpPr/>
              <p:nvPr/>
            </p:nvSpPr>
            <p:spPr>
              <a:xfrm>
                <a:off x="5681381" y="2709582"/>
                <a:ext cx="2164977" cy="255494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ounded Rectangle 14">
                <a:extLst>
                  <a:ext uri="{FF2B5EF4-FFF2-40B4-BE49-F238E27FC236}">
                    <a16:creationId xmlns:a16="http://schemas.microsoft.com/office/drawing/2014/main" id="{782B28F0-A45C-4191-9691-DD37A9D69A11}"/>
                  </a:ext>
                </a:extLst>
              </p:cNvPr>
              <p:cNvSpPr/>
              <p:nvPr/>
            </p:nvSpPr>
            <p:spPr>
              <a:xfrm>
                <a:off x="1035424" y="1828800"/>
                <a:ext cx="3630705" cy="742950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ounded Rectangle 13">
                <a:extLst>
                  <a:ext uri="{FF2B5EF4-FFF2-40B4-BE49-F238E27FC236}">
                    <a16:creationId xmlns:a16="http://schemas.microsoft.com/office/drawing/2014/main" id="{708873F6-92FF-4441-A0DF-29C1E9E9DF18}"/>
                  </a:ext>
                </a:extLst>
              </p:cNvPr>
              <p:cNvSpPr/>
              <p:nvPr/>
            </p:nvSpPr>
            <p:spPr>
              <a:xfrm>
                <a:off x="1181099" y="4598894"/>
                <a:ext cx="883025" cy="141194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3272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32735"/>
      </a:accent1>
      <a:accent2>
        <a:srgbClr val="09214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C00000"/>
          </a:solidFill>
        </a:ln>
      </a:spPr>
      <a:bodyPr rtlCol="0" anchor="ctr"/>
      <a:lstStyle>
        <a:defPPr algn="ctr">
          <a:defRPr sz="135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cdda9de-8ed7-413d-b1a5-6fc798b5cf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3018F60FDE4B41A3032860736E196D" ma:contentTypeVersion="16" ma:contentTypeDescription="Create a new document." ma:contentTypeScope="" ma:versionID="625837e0b1ddc4103990f51e23a9abe8">
  <xsd:schema xmlns:xsd="http://www.w3.org/2001/XMLSchema" xmlns:xs="http://www.w3.org/2001/XMLSchema" xmlns:p="http://schemas.microsoft.com/office/2006/metadata/properties" xmlns:ns3="6cdda9de-8ed7-413d-b1a5-6fc798b5cfcc" xmlns:ns4="0de177b1-48ff-4ce5-a2f7-5510615c05e7" targetNamespace="http://schemas.microsoft.com/office/2006/metadata/properties" ma:root="true" ma:fieldsID="bbab784f9b51bce3312b3737929b06fd" ns3:_="" ns4:_="">
    <xsd:import namespace="6cdda9de-8ed7-413d-b1a5-6fc798b5cfcc"/>
    <xsd:import namespace="0de177b1-48ff-4ce5-a2f7-5510615c05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da9de-8ed7-413d-b1a5-6fc798b5c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e177b1-48ff-4ce5-a2f7-5510615c05e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ED1993-6D31-4AED-8D56-ED3F84D1C1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025628-05C7-4F56-ABDF-1B649305E65E}">
  <ds:schemaRefs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0de177b1-48ff-4ce5-a2f7-5510615c05e7"/>
    <ds:schemaRef ds:uri="6cdda9de-8ed7-413d-b1a5-6fc798b5cfc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BB2762F-8431-44AF-8733-FD6164D464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dda9de-8ed7-413d-b1a5-6fc798b5cfcc"/>
    <ds:schemaRef ds:uri="0de177b1-48ff-4ce5-a2f7-5510615c05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17981</TotalTime>
  <Words>473</Words>
  <Application>Microsoft Office PowerPoint</Application>
  <PresentationFormat>On-screen Show (16:9)</PresentationFormat>
  <Paragraphs>106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Tahoma</vt:lpstr>
      <vt:lpstr>Times New Roman</vt:lpstr>
      <vt:lpstr>Office Theme</vt:lpstr>
      <vt:lpstr>Abu Dhabi University Library   www.adu.ac.ae/library      ADULibrary@adu.ac.ae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Huda Iqbal</dc:creator>
  <cp:lastModifiedBy>Huda Iqbal</cp:lastModifiedBy>
  <cp:revision>166</cp:revision>
  <dcterms:created xsi:type="dcterms:W3CDTF">2019-05-27T06:39:41Z</dcterms:created>
  <dcterms:modified xsi:type="dcterms:W3CDTF">2023-09-27T05:42:32Z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0x010100113018F60FDE4B41A3032860736E196D</vt:lpwstr>
  </property>
  <property fmtid="{D5CDD505-2E9C-101B-9397-08002B2CF9AE}" pid="3" name="_dlc_DocIdItemGuid">
    <vt:lpwstr>5356d1ce-839a-47ea-83bf-08949dba1b56</vt:lpwstr>
  </property>
</Properties>
</file>