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4"/>
  </p:sldMasterIdLst>
  <p:notesMasterIdLst>
    <p:notesMasterId r:id="rId25"/>
  </p:notesMasterIdLst>
  <p:handoutMasterIdLst>
    <p:handoutMasterId r:id="rId26"/>
  </p:handoutMasterIdLst>
  <p:sldIdLst>
    <p:sldId id="260" r:id="rId5"/>
    <p:sldId id="466" r:id="rId6"/>
    <p:sldId id="423" r:id="rId7"/>
    <p:sldId id="443" r:id="rId8"/>
    <p:sldId id="464" r:id="rId9"/>
    <p:sldId id="467" r:id="rId10"/>
    <p:sldId id="445" r:id="rId11"/>
    <p:sldId id="446" r:id="rId12"/>
    <p:sldId id="448" r:id="rId13"/>
    <p:sldId id="449" r:id="rId14"/>
    <p:sldId id="450" r:id="rId15"/>
    <p:sldId id="451" r:id="rId16"/>
    <p:sldId id="452" r:id="rId17"/>
    <p:sldId id="453" r:id="rId18"/>
    <p:sldId id="454" r:id="rId19"/>
    <p:sldId id="455" r:id="rId20"/>
    <p:sldId id="463" r:id="rId21"/>
    <p:sldId id="460" r:id="rId22"/>
    <p:sldId id="461" r:id="rId23"/>
    <p:sldId id="462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7" userDrawn="1">
          <p15:clr>
            <a:srgbClr val="A4A3A4"/>
          </p15:clr>
        </p15:guide>
        <p15:guide id="2" pos="2835" userDrawn="1">
          <p15:clr>
            <a:srgbClr val="A4A3A4"/>
          </p15:clr>
        </p15:guide>
        <p15:guide id="3" pos="1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lam El Kourany" initials="EEK" lastIdx="3" clrIdx="0">
    <p:extLst>
      <p:ext uri="{19B8F6BF-5375-455C-9EA6-DF929625EA0E}">
        <p15:presenceInfo xmlns:p15="http://schemas.microsoft.com/office/powerpoint/2012/main" userId="S-1-5-21-2802246562-1356061355-964351057-760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737"/>
    <a:srgbClr val="0C2340"/>
    <a:srgbClr val="009CDE"/>
    <a:srgbClr val="624B78"/>
    <a:srgbClr val="F04E98"/>
    <a:srgbClr val="FF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96374" autoAdjust="0"/>
  </p:normalViewPr>
  <p:slideViewPr>
    <p:cSldViewPr snapToGrid="0" snapToObjects="1">
      <p:cViewPr varScale="1">
        <p:scale>
          <a:sx n="144" d="100"/>
          <a:sy n="144" d="100"/>
        </p:scale>
        <p:origin x="816" y="120"/>
      </p:cViewPr>
      <p:guideLst>
        <p:guide orient="horz" pos="577"/>
        <p:guide pos="2835"/>
        <p:guide pos="136"/>
      </p:guideLst>
    </p:cSldViewPr>
  </p:slideViewPr>
  <p:notesTextViewPr>
    <p:cViewPr>
      <p:scale>
        <a:sx n="55" d="100"/>
        <a:sy n="55" d="100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adu.ac.ae/" TargetMode="External"/><Relationship Id="rId2" Type="http://schemas.openxmlformats.org/officeDocument/2006/relationships/hyperlink" Target="http://my.adu.ac.ae/" TargetMode="External"/><Relationship Id="rId1" Type="http://schemas.openxmlformats.org/officeDocument/2006/relationships/hyperlink" Target="http://www.adu.ac.ae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my.adu.ac.ae/" TargetMode="External"/><Relationship Id="rId2" Type="http://schemas.openxmlformats.org/officeDocument/2006/relationships/hyperlink" Target="http://library.adu.ac.ae/" TargetMode="External"/><Relationship Id="rId1" Type="http://schemas.openxmlformats.org/officeDocument/2006/relationships/hyperlink" Target="http://www.adu.ac.a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7FEF6-67DF-4A00-9FCD-6FA71E0813BA}" type="doc">
      <dgm:prSet loTypeId="urn:microsoft.com/office/officeart/2008/layout/VerticalCurvedList" loCatId="list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6535707D-8FA8-4250-90D6-8482DA869488}">
      <dgm:prSet phldrT="[Text]" custT="1"/>
      <dgm:spPr>
        <a:ln>
          <a:noFill/>
        </a:ln>
      </dgm:spPr>
      <dgm:t>
        <a:bodyPr/>
        <a:lstStyle/>
        <a:p>
          <a:pPr algn="ctr" rtl="1"/>
          <a:r>
            <a:rPr lang="ar-EG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موقع جامعة أبوظبي: </a:t>
          </a:r>
          <a:r>
            <a: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dirty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http://www.adu.ac.ae</a:t>
          </a:r>
          <a:endParaRPr lang="en-US" sz="1600" dirty="0"/>
        </a:p>
      </dgm:t>
    </dgm:pt>
    <dgm:pt modelId="{FB499EDF-4432-4610-B5D0-3EC07A320EB9}" type="parTrans" cxnId="{8E994BBB-5719-4D76-ADC2-322B87CE5CED}">
      <dgm:prSet/>
      <dgm:spPr/>
      <dgm:t>
        <a:bodyPr/>
        <a:lstStyle/>
        <a:p>
          <a:endParaRPr lang="en-US" sz="1800"/>
        </a:p>
      </dgm:t>
    </dgm:pt>
    <dgm:pt modelId="{B4DB1A06-71BD-4CD6-87DF-80F248C4C80D}" type="sibTrans" cxnId="{8E994BBB-5719-4D76-ADC2-322B87CE5CED}">
      <dgm:prSet/>
      <dgm:spPr/>
      <dgm:t>
        <a:bodyPr/>
        <a:lstStyle/>
        <a:p>
          <a:endParaRPr lang="en-US" sz="1800"/>
        </a:p>
      </dgm:t>
    </dgm:pt>
    <dgm:pt modelId="{BC9CB615-8FC4-4AF6-93EF-304EAF03E750}">
      <dgm:prSet phldrT="[Text]" custT="1"/>
      <dgm:spPr/>
      <dgm:t>
        <a:bodyPr/>
        <a:lstStyle/>
        <a:p>
          <a:pPr algn="ctr" rtl="1"/>
          <a:r>
            <a:rPr lang="ar-EG" sz="1600" b="1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rPr>
            <a:t>حساب الطالب الجامعي: </a:t>
          </a:r>
          <a:r>
            <a:rPr 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http://myADU.adu.ac.ae</a:t>
          </a:r>
          <a:endParaRPr lang="en-US" sz="1600" dirty="0">
            <a:solidFill>
              <a:srgbClr val="0070C0"/>
            </a:solidFill>
          </a:endParaRPr>
        </a:p>
      </dgm:t>
    </dgm:pt>
    <dgm:pt modelId="{472C686F-ED95-4704-8DF6-C598D0B9E45F}" type="parTrans" cxnId="{125BD99F-36F2-4F79-A6E8-D6BA9BFDF272}">
      <dgm:prSet/>
      <dgm:spPr/>
      <dgm:t>
        <a:bodyPr/>
        <a:lstStyle/>
        <a:p>
          <a:endParaRPr lang="en-US" sz="1800"/>
        </a:p>
      </dgm:t>
    </dgm:pt>
    <dgm:pt modelId="{C5A04478-D7F3-4DB1-BB3F-BE7D380600CF}" type="sibTrans" cxnId="{125BD99F-36F2-4F79-A6E8-D6BA9BFDF272}">
      <dgm:prSet/>
      <dgm:spPr/>
      <dgm:t>
        <a:bodyPr/>
        <a:lstStyle/>
        <a:p>
          <a:endParaRPr lang="en-US" sz="1800"/>
        </a:p>
      </dgm:t>
    </dgm:pt>
    <dgm:pt modelId="{53D4B0F6-533D-41EB-8616-17F14D4DFB51}">
      <dgm:prSet phldrT="[Text]" custT="1"/>
      <dgm:spPr/>
      <dgm:t>
        <a:bodyPr/>
        <a:lstStyle/>
        <a:p>
          <a:pPr algn="ctr" rtl="1"/>
          <a:r>
            <a:rPr lang="ar-EG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موقع المكتبة الإلكتروني: </a:t>
          </a:r>
          <a:r>
            <a: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dirty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/>
            </a:rPr>
            <a:t>http://www.adu.ac.ae/library</a:t>
          </a:r>
          <a:endParaRPr lang="en-US" sz="1600" dirty="0"/>
        </a:p>
      </dgm:t>
    </dgm:pt>
    <dgm:pt modelId="{3AB6D90A-DF34-4640-AE2B-EBD71BE54E59}" type="sibTrans" cxnId="{542DBD8A-AC8D-465D-B7B6-03267133EFBA}">
      <dgm:prSet/>
      <dgm:spPr/>
      <dgm:t>
        <a:bodyPr/>
        <a:lstStyle/>
        <a:p>
          <a:endParaRPr lang="en-US" sz="1800"/>
        </a:p>
      </dgm:t>
    </dgm:pt>
    <dgm:pt modelId="{7C0282BD-C201-44E0-96DE-74B7D75E5DC5}" type="parTrans" cxnId="{542DBD8A-AC8D-465D-B7B6-03267133EFBA}">
      <dgm:prSet/>
      <dgm:spPr/>
      <dgm:t>
        <a:bodyPr/>
        <a:lstStyle/>
        <a:p>
          <a:endParaRPr lang="en-US" sz="1800"/>
        </a:p>
      </dgm:t>
    </dgm:pt>
    <dgm:pt modelId="{A7465305-DEC6-4971-AE0F-5B9881458CE4}" type="pres">
      <dgm:prSet presAssocID="{4AC7FEF6-67DF-4A00-9FCD-6FA71E0813BA}" presName="Name0" presStyleCnt="0">
        <dgm:presLayoutVars>
          <dgm:chMax val="7"/>
          <dgm:chPref val="7"/>
          <dgm:dir/>
        </dgm:presLayoutVars>
      </dgm:prSet>
      <dgm:spPr/>
    </dgm:pt>
    <dgm:pt modelId="{D8F4C9E1-4939-4A44-8DF9-81F34C3B8116}" type="pres">
      <dgm:prSet presAssocID="{4AC7FEF6-67DF-4A00-9FCD-6FA71E0813BA}" presName="Name1" presStyleCnt="0"/>
      <dgm:spPr/>
    </dgm:pt>
    <dgm:pt modelId="{8814451F-3467-4525-8956-B3BC652991C4}" type="pres">
      <dgm:prSet presAssocID="{4AC7FEF6-67DF-4A00-9FCD-6FA71E0813BA}" presName="cycle" presStyleCnt="0"/>
      <dgm:spPr/>
    </dgm:pt>
    <dgm:pt modelId="{4F063136-38D1-46AF-9C49-124F45B20A9E}" type="pres">
      <dgm:prSet presAssocID="{4AC7FEF6-67DF-4A00-9FCD-6FA71E0813BA}" presName="srcNode" presStyleLbl="node1" presStyleIdx="0" presStyleCnt="3"/>
      <dgm:spPr/>
    </dgm:pt>
    <dgm:pt modelId="{1D0EA7A5-E3E4-44D4-BC74-6E7301C5F336}" type="pres">
      <dgm:prSet presAssocID="{4AC7FEF6-67DF-4A00-9FCD-6FA71E0813BA}" presName="conn" presStyleLbl="parChTrans1D2" presStyleIdx="0" presStyleCnt="1"/>
      <dgm:spPr/>
    </dgm:pt>
    <dgm:pt modelId="{65A6B7ED-613F-4ACA-BB80-7AC819B61780}" type="pres">
      <dgm:prSet presAssocID="{4AC7FEF6-67DF-4A00-9FCD-6FA71E0813BA}" presName="extraNode" presStyleLbl="node1" presStyleIdx="0" presStyleCnt="3"/>
      <dgm:spPr/>
    </dgm:pt>
    <dgm:pt modelId="{6A42F6F3-69E1-4BA1-B1A9-C6FCFDBE00ED}" type="pres">
      <dgm:prSet presAssocID="{4AC7FEF6-67DF-4A00-9FCD-6FA71E0813BA}" presName="dstNode" presStyleLbl="node1" presStyleIdx="0" presStyleCnt="3"/>
      <dgm:spPr/>
    </dgm:pt>
    <dgm:pt modelId="{CFC625BE-15DE-41EF-84C2-2E4D9692B6CB}" type="pres">
      <dgm:prSet presAssocID="{6535707D-8FA8-4250-90D6-8482DA869488}" presName="text_1" presStyleLbl="node1" presStyleIdx="0" presStyleCnt="3">
        <dgm:presLayoutVars>
          <dgm:bulletEnabled val="1"/>
        </dgm:presLayoutVars>
      </dgm:prSet>
      <dgm:spPr/>
    </dgm:pt>
    <dgm:pt modelId="{C6853B09-E080-44BD-A8C7-A1D32CE58E7B}" type="pres">
      <dgm:prSet presAssocID="{6535707D-8FA8-4250-90D6-8482DA869488}" presName="accent_1" presStyleCnt="0"/>
      <dgm:spPr/>
    </dgm:pt>
    <dgm:pt modelId="{863BBF41-4BA8-4752-99DC-F51774466727}" type="pres">
      <dgm:prSet presAssocID="{6535707D-8FA8-4250-90D6-8482DA869488}" presName="accentRepeatNode" presStyleLbl="solidFgAcc1" presStyleIdx="0" presStyleCnt="3"/>
      <dgm:spPr>
        <a:solidFill>
          <a:srgbClr val="EE2737"/>
        </a:solidFill>
      </dgm:spPr>
    </dgm:pt>
    <dgm:pt modelId="{5D086A92-8D70-4871-BFD3-6AA4EBA2CDD4}" type="pres">
      <dgm:prSet presAssocID="{53D4B0F6-533D-41EB-8616-17F14D4DFB51}" presName="text_2" presStyleLbl="node1" presStyleIdx="1" presStyleCnt="3">
        <dgm:presLayoutVars>
          <dgm:bulletEnabled val="1"/>
        </dgm:presLayoutVars>
      </dgm:prSet>
      <dgm:spPr/>
    </dgm:pt>
    <dgm:pt modelId="{E32E11B8-F2C0-4D02-9033-21DDDAE076B8}" type="pres">
      <dgm:prSet presAssocID="{53D4B0F6-533D-41EB-8616-17F14D4DFB51}" presName="accent_2" presStyleCnt="0"/>
      <dgm:spPr/>
    </dgm:pt>
    <dgm:pt modelId="{3728AF4D-9563-47A5-ACF3-C24E88682B0C}" type="pres">
      <dgm:prSet presAssocID="{53D4B0F6-533D-41EB-8616-17F14D4DFB51}" presName="accentRepeatNode" presStyleLbl="solidFgAcc1" presStyleIdx="1" presStyleCnt="3"/>
      <dgm:spPr>
        <a:solidFill>
          <a:srgbClr val="0C2340"/>
        </a:solidFill>
      </dgm:spPr>
    </dgm:pt>
    <dgm:pt modelId="{FDD1C638-DCD1-4BF7-980D-0F0652A35BA5}" type="pres">
      <dgm:prSet presAssocID="{BC9CB615-8FC4-4AF6-93EF-304EAF03E750}" presName="text_3" presStyleLbl="node1" presStyleIdx="2" presStyleCnt="3">
        <dgm:presLayoutVars>
          <dgm:bulletEnabled val="1"/>
        </dgm:presLayoutVars>
      </dgm:prSet>
      <dgm:spPr/>
    </dgm:pt>
    <dgm:pt modelId="{E1E980F8-906B-47F4-94C1-79D11AF9E993}" type="pres">
      <dgm:prSet presAssocID="{BC9CB615-8FC4-4AF6-93EF-304EAF03E750}" presName="accent_3" presStyleCnt="0"/>
      <dgm:spPr/>
    </dgm:pt>
    <dgm:pt modelId="{9C0F369C-744D-4240-B445-6B281D4B3E28}" type="pres">
      <dgm:prSet presAssocID="{BC9CB615-8FC4-4AF6-93EF-304EAF03E750}" presName="accentRepeatNode" presStyleLbl="solidFgAcc1" presStyleIdx="2" presStyleCnt="3"/>
      <dgm:spPr>
        <a:solidFill>
          <a:srgbClr val="EE2737"/>
        </a:solidFill>
      </dgm:spPr>
    </dgm:pt>
  </dgm:ptLst>
  <dgm:cxnLst>
    <dgm:cxn modelId="{FB3EF513-32DB-451D-A4D7-2E7BC0CA4BDC}" type="presOf" srcId="{4AC7FEF6-67DF-4A00-9FCD-6FA71E0813BA}" destId="{A7465305-DEC6-4971-AE0F-5B9881458CE4}" srcOrd="0" destOrd="0" presId="urn:microsoft.com/office/officeart/2008/layout/VerticalCurvedList"/>
    <dgm:cxn modelId="{3DE41B2A-AC65-4B85-81AE-C90A8D8931C9}" type="presOf" srcId="{6535707D-8FA8-4250-90D6-8482DA869488}" destId="{CFC625BE-15DE-41EF-84C2-2E4D9692B6CB}" srcOrd="0" destOrd="0" presId="urn:microsoft.com/office/officeart/2008/layout/VerticalCurvedList"/>
    <dgm:cxn modelId="{542DBD8A-AC8D-465D-B7B6-03267133EFBA}" srcId="{4AC7FEF6-67DF-4A00-9FCD-6FA71E0813BA}" destId="{53D4B0F6-533D-41EB-8616-17F14D4DFB51}" srcOrd="1" destOrd="0" parTransId="{7C0282BD-C201-44E0-96DE-74B7D75E5DC5}" sibTransId="{3AB6D90A-DF34-4640-AE2B-EBD71BE54E59}"/>
    <dgm:cxn modelId="{EE208290-E393-44E3-B96D-89FA72CB86A2}" type="presOf" srcId="{53D4B0F6-533D-41EB-8616-17F14D4DFB51}" destId="{5D086A92-8D70-4871-BFD3-6AA4EBA2CDD4}" srcOrd="0" destOrd="0" presId="urn:microsoft.com/office/officeart/2008/layout/VerticalCurvedList"/>
    <dgm:cxn modelId="{125BD99F-36F2-4F79-A6E8-D6BA9BFDF272}" srcId="{4AC7FEF6-67DF-4A00-9FCD-6FA71E0813BA}" destId="{BC9CB615-8FC4-4AF6-93EF-304EAF03E750}" srcOrd="2" destOrd="0" parTransId="{472C686F-ED95-4704-8DF6-C598D0B9E45F}" sibTransId="{C5A04478-D7F3-4DB1-BB3F-BE7D380600CF}"/>
    <dgm:cxn modelId="{F165BDB0-707A-42C4-BEA5-2FAA0785C5A9}" type="presOf" srcId="{B4DB1A06-71BD-4CD6-87DF-80F248C4C80D}" destId="{1D0EA7A5-E3E4-44D4-BC74-6E7301C5F336}" srcOrd="0" destOrd="0" presId="urn:microsoft.com/office/officeart/2008/layout/VerticalCurvedList"/>
    <dgm:cxn modelId="{80468FB3-5603-4F70-AF79-A74CC2B7AA10}" type="presOf" srcId="{BC9CB615-8FC4-4AF6-93EF-304EAF03E750}" destId="{FDD1C638-DCD1-4BF7-980D-0F0652A35BA5}" srcOrd="0" destOrd="0" presId="urn:microsoft.com/office/officeart/2008/layout/VerticalCurvedList"/>
    <dgm:cxn modelId="{8E994BBB-5719-4D76-ADC2-322B87CE5CED}" srcId="{4AC7FEF6-67DF-4A00-9FCD-6FA71E0813BA}" destId="{6535707D-8FA8-4250-90D6-8482DA869488}" srcOrd="0" destOrd="0" parTransId="{FB499EDF-4432-4610-B5D0-3EC07A320EB9}" sibTransId="{B4DB1A06-71BD-4CD6-87DF-80F248C4C80D}"/>
    <dgm:cxn modelId="{8BF2AFAE-8548-4233-8888-1F5E17B0063C}" type="presParOf" srcId="{A7465305-DEC6-4971-AE0F-5B9881458CE4}" destId="{D8F4C9E1-4939-4A44-8DF9-81F34C3B8116}" srcOrd="0" destOrd="0" presId="urn:microsoft.com/office/officeart/2008/layout/VerticalCurvedList"/>
    <dgm:cxn modelId="{031A9639-6F32-4D89-9D8F-0F521592D7E2}" type="presParOf" srcId="{D8F4C9E1-4939-4A44-8DF9-81F34C3B8116}" destId="{8814451F-3467-4525-8956-B3BC652991C4}" srcOrd="0" destOrd="0" presId="urn:microsoft.com/office/officeart/2008/layout/VerticalCurvedList"/>
    <dgm:cxn modelId="{FEFF0519-218D-4649-BB74-F0C6B89B15E6}" type="presParOf" srcId="{8814451F-3467-4525-8956-B3BC652991C4}" destId="{4F063136-38D1-46AF-9C49-124F45B20A9E}" srcOrd="0" destOrd="0" presId="urn:microsoft.com/office/officeart/2008/layout/VerticalCurvedList"/>
    <dgm:cxn modelId="{FBCF199A-5B30-4DF7-9FA1-B816D26B3C76}" type="presParOf" srcId="{8814451F-3467-4525-8956-B3BC652991C4}" destId="{1D0EA7A5-E3E4-44D4-BC74-6E7301C5F336}" srcOrd="1" destOrd="0" presId="urn:microsoft.com/office/officeart/2008/layout/VerticalCurvedList"/>
    <dgm:cxn modelId="{C9715FB1-96A7-414E-AA17-E1B859148ADF}" type="presParOf" srcId="{8814451F-3467-4525-8956-B3BC652991C4}" destId="{65A6B7ED-613F-4ACA-BB80-7AC819B61780}" srcOrd="2" destOrd="0" presId="urn:microsoft.com/office/officeart/2008/layout/VerticalCurvedList"/>
    <dgm:cxn modelId="{6AC8ABB0-C60C-4845-B7D5-8CB64FAEC691}" type="presParOf" srcId="{8814451F-3467-4525-8956-B3BC652991C4}" destId="{6A42F6F3-69E1-4BA1-B1A9-C6FCFDBE00ED}" srcOrd="3" destOrd="0" presId="urn:microsoft.com/office/officeart/2008/layout/VerticalCurvedList"/>
    <dgm:cxn modelId="{555B3C90-685F-4167-877C-D2BA8BEDE506}" type="presParOf" srcId="{D8F4C9E1-4939-4A44-8DF9-81F34C3B8116}" destId="{CFC625BE-15DE-41EF-84C2-2E4D9692B6CB}" srcOrd="1" destOrd="0" presId="urn:microsoft.com/office/officeart/2008/layout/VerticalCurvedList"/>
    <dgm:cxn modelId="{32C65E50-FC1E-48FC-931C-FEE19D3DDA72}" type="presParOf" srcId="{D8F4C9E1-4939-4A44-8DF9-81F34C3B8116}" destId="{C6853B09-E080-44BD-A8C7-A1D32CE58E7B}" srcOrd="2" destOrd="0" presId="urn:microsoft.com/office/officeart/2008/layout/VerticalCurvedList"/>
    <dgm:cxn modelId="{F373DB63-1261-429B-9394-07D773C54895}" type="presParOf" srcId="{C6853B09-E080-44BD-A8C7-A1D32CE58E7B}" destId="{863BBF41-4BA8-4752-99DC-F51774466727}" srcOrd="0" destOrd="0" presId="urn:microsoft.com/office/officeart/2008/layout/VerticalCurvedList"/>
    <dgm:cxn modelId="{1611225E-ED8B-4796-A6CF-C27E59F4AEB6}" type="presParOf" srcId="{D8F4C9E1-4939-4A44-8DF9-81F34C3B8116}" destId="{5D086A92-8D70-4871-BFD3-6AA4EBA2CDD4}" srcOrd="3" destOrd="0" presId="urn:microsoft.com/office/officeart/2008/layout/VerticalCurvedList"/>
    <dgm:cxn modelId="{14B51450-C864-4E33-9213-83CEE4EC4E12}" type="presParOf" srcId="{D8F4C9E1-4939-4A44-8DF9-81F34C3B8116}" destId="{E32E11B8-F2C0-4D02-9033-21DDDAE076B8}" srcOrd="4" destOrd="0" presId="urn:microsoft.com/office/officeart/2008/layout/VerticalCurvedList"/>
    <dgm:cxn modelId="{28DCCC47-B2C0-444C-9A63-4AFDB1B2D266}" type="presParOf" srcId="{E32E11B8-F2C0-4D02-9033-21DDDAE076B8}" destId="{3728AF4D-9563-47A5-ACF3-C24E88682B0C}" srcOrd="0" destOrd="0" presId="urn:microsoft.com/office/officeart/2008/layout/VerticalCurvedList"/>
    <dgm:cxn modelId="{1EBC4A19-8564-41CC-9075-833C10C2E1CD}" type="presParOf" srcId="{D8F4C9E1-4939-4A44-8DF9-81F34C3B8116}" destId="{FDD1C638-DCD1-4BF7-980D-0F0652A35BA5}" srcOrd="5" destOrd="0" presId="urn:microsoft.com/office/officeart/2008/layout/VerticalCurvedList"/>
    <dgm:cxn modelId="{01EAE1BE-E7C2-4392-81FA-868C8C241245}" type="presParOf" srcId="{D8F4C9E1-4939-4A44-8DF9-81F34C3B8116}" destId="{E1E980F8-906B-47F4-94C1-79D11AF9E993}" srcOrd="6" destOrd="0" presId="urn:microsoft.com/office/officeart/2008/layout/VerticalCurvedList"/>
    <dgm:cxn modelId="{36DACB9D-C38C-4F9D-82B1-0A340E7FFDAA}" type="presParOf" srcId="{E1E980F8-906B-47F4-94C1-79D11AF9E993}" destId="{9C0F369C-744D-4240-B445-6B281D4B3E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EA7A5-E3E4-44D4-BC74-6E7301C5F33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C625BE-15DE-41EF-84C2-2E4D9692B6CB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موقع جامعة أبوظبي: </a:t>
          </a:r>
          <a:r>
            <a:rPr lang="en-US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kern="1200" dirty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http://www.adu.ac.ae</a:t>
          </a:r>
          <a:endParaRPr lang="en-US" sz="1600" kern="1200" dirty="0"/>
        </a:p>
      </dsp:txBody>
      <dsp:txXfrm>
        <a:off x="564979" y="406400"/>
        <a:ext cx="5475833" cy="812800"/>
      </dsp:txXfrm>
    </dsp:sp>
    <dsp:sp modelId="{863BBF41-4BA8-4752-99DC-F51774466727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rgbClr val="EE273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86A92-8D70-4871-BFD3-6AA4EBA2CDD4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موقع المكتبة الإلكتروني: </a:t>
          </a:r>
          <a:r>
            <a:rPr lang="en-US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kern="1200" dirty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/>
            </a:rPr>
            <a:t>http://www.adu.ac.ae/library</a:t>
          </a:r>
          <a:endParaRPr lang="en-US" sz="1600" kern="1200" dirty="0"/>
        </a:p>
      </dsp:txBody>
      <dsp:txXfrm>
        <a:off x="860432" y="1625599"/>
        <a:ext cx="5180380" cy="812800"/>
      </dsp:txXfrm>
    </dsp:sp>
    <dsp:sp modelId="{3728AF4D-9563-47A5-ACF3-C24E88682B0C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rgbClr val="0C234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1C638-DCD1-4BF7-980D-0F0652A35BA5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6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rPr>
            <a:t>حساب الطالب الجامعي: </a:t>
          </a:r>
          <a:r>
            <a:rPr lang="en-US" sz="1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http://myADU.adu.ac.ae</a:t>
          </a:r>
          <a:endParaRPr lang="en-US" sz="1600" kern="1200" dirty="0">
            <a:solidFill>
              <a:srgbClr val="0070C0"/>
            </a:solidFill>
          </a:endParaRPr>
        </a:p>
      </dsp:txBody>
      <dsp:txXfrm>
        <a:off x="564979" y="2844800"/>
        <a:ext cx="5475833" cy="812800"/>
      </dsp:txXfrm>
    </dsp:sp>
    <dsp:sp modelId="{9C0F369C-744D-4240-B445-6B281D4B3E28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rgbClr val="EE273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E9CE83-7D49-1042-BC8F-AC62D779B1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43764-F11E-9042-B841-37523AAF5E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591B0-08CD-6041-9518-39D9D1244CD3}" type="datetimeFigureOut">
              <a:rPr lang="en-AE" smtClean="0"/>
              <a:t>24/04/2023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54D61-4CD2-5749-9BF9-32F7E647E8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DA69F-7996-A440-9915-E530A7E08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A341E-DF1A-7543-8ECE-A4FD08C123F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80331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D8408-BCBC-CA47-9929-E1E6270DA305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9239-5343-3F47-A55F-334634D2C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5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61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22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83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44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05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66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27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888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92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3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27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88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98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00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0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01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3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66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1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9239-5343-3F47-A55F-334634D2C4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700F4B-8DBC-8945-93F2-F1DB7BB63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44542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8C18E7-1713-0345-A8EA-B83A07DAB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" y="506626"/>
            <a:ext cx="2039203" cy="753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42416" y="677663"/>
            <a:ext cx="4744384" cy="32186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Autofit/>
          </a:bodyPr>
          <a:lstStyle>
            <a:lvl1pPr algn="l">
              <a:defRPr sz="2800" b="1" i="0">
                <a:solidFill>
                  <a:srgbClr val="0C234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42416" y="1160460"/>
            <a:ext cx="4744384" cy="19892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0" i="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1A0237C-359B-BF47-9A04-7B2A53BB69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1885" y="1616572"/>
            <a:ext cx="4744384" cy="19892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 i="0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7FB75F0D-2AEB-9740-81D0-AB02FC19440C}"/>
              </a:ext>
            </a:extLst>
          </p:cNvPr>
          <p:cNvSpPr/>
          <p:nvPr userDrawn="1"/>
        </p:nvSpPr>
        <p:spPr>
          <a:xfrm>
            <a:off x="5042276" y="3649862"/>
            <a:ext cx="1514368" cy="1493638"/>
          </a:xfrm>
          <a:prstGeom prst="triangle">
            <a:avLst>
              <a:gd name="adj" fmla="val 50727"/>
            </a:avLst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1"/>
          </a:p>
        </p:txBody>
      </p:sp>
    </p:spTree>
    <p:extLst>
      <p:ext uri="{BB962C8B-B14F-4D97-AF65-F5344CB8AC3E}">
        <p14:creationId xmlns:p14="http://schemas.microsoft.com/office/powerpoint/2010/main" val="41515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to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56AFE4-F4DF-B04E-AEFB-3C20A21CD7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4484" y="2559547"/>
            <a:ext cx="2955722" cy="936687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A1367628-B223-E94A-BF83-0178C49A47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81303"/>
            <a:ext cx="5860433" cy="4569881"/>
          </a:xfrm>
          <a:custGeom>
            <a:avLst/>
            <a:gdLst>
              <a:gd name="connsiteX0" fmla="*/ 0 w 3876794"/>
              <a:gd name="connsiteY0" fmla="*/ 0 h 4560458"/>
              <a:gd name="connsiteX1" fmla="*/ 3876794 w 3876794"/>
              <a:gd name="connsiteY1" fmla="*/ 0 h 4560458"/>
              <a:gd name="connsiteX2" fmla="*/ 3876794 w 3876794"/>
              <a:gd name="connsiteY2" fmla="*/ 4560458 h 4560458"/>
              <a:gd name="connsiteX3" fmla="*/ 0 w 3876794"/>
              <a:gd name="connsiteY3" fmla="*/ 4560458 h 4560458"/>
              <a:gd name="connsiteX4" fmla="*/ 0 w 3876794"/>
              <a:gd name="connsiteY4" fmla="*/ 0 h 4560458"/>
              <a:gd name="connsiteX0" fmla="*/ 0 w 3876794"/>
              <a:gd name="connsiteY0" fmla="*/ 0 h 4560458"/>
              <a:gd name="connsiteX1" fmla="*/ 2816344 w 3876794"/>
              <a:gd name="connsiteY1" fmla="*/ 6350 h 4560458"/>
              <a:gd name="connsiteX2" fmla="*/ 3876794 w 3876794"/>
              <a:gd name="connsiteY2" fmla="*/ 4560458 h 4560458"/>
              <a:gd name="connsiteX3" fmla="*/ 0 w 3876794"/>
              <a:gd name="connsiteY3" fmla="*/ 4560458 h 4560458"/>
              <a:gd name="connsiteX4" fmla="*/ 0 w 3876794"/>
              <a:gd name="connsiteY4" fmla="*/ 0 h 4560458"/>
              <a:gd name="connsiteX0" fmla="*/ 0 w 3884478"/>
              <a:gd name="connsiteY0" fmla="*/ 124278 h 4554108"/>
              <a:gd name="connsiteX1" fmla="*/ 2824028 w 3884478"/>
              <a:gd name="connsiteY1" fmla="*/ 0 h 4554108"/>
              <a:gd name="connsiteX2" fmla="*/ 3884478 w 3884478"/>
              <a:gd name="connsiteY2" fmla="*/ 4554108 h 4554108"/>
              <a:gd name="connsiteX3" fmla="*/ 7684 w 3884478"/>
              <a:gd name="connsiteY3" fmla="*/ 4554108 h 4554108"/>
              <a:gd name="connsiteX4" fmla="*/ 0 w 3884478"/>
              <a:gd name="connsiteY4" fmla="*/ 124278 h 4554108"/>
              <a:gd name="connsiteX0" fmla="*/ 0 w 3884478"/>
              <a:gd name="connsiteY0" fmla="*/ 0 h 4429830"/>
              <a:gd name="connsiteX1" fmla="*/ 2847081 w 3884478"/>
              <a:gd name="connsiteY1" fmla="*/ 6350 h 4429830"/>
              <a:gd name="connsiteX2" fmla="*/ 3884478 w 3884478"/>
              <a:gd name="connsiteY2" fmla="*/ 4429830 h 4429830"/>
              <a:gd name="connsiteX3" fmla="*/ 7684 w 3884478"/>
              <a:gd name="connsiteY3" fmla="*/ 4429830 h 4429830"/>
              <a:gd name="connsiteX4" fmla="*/ 0 w 3884478"/>
              <a:gd name="connsiteY4" fmla="*/ 0 h 4429830"/>
              <a:gd name="connsiteX0" fmla="*/ 0 w 4937191"/>
              <a:gd name="connsiteY0" fmla="*/ 0 h 4437514"/>
              <a:gd name="connsiteX1" fmla="*/ 3899794 w 4937191"/>
              <a:gd name="connsiteY1" fmla="*/ 14034 h 4437514"/>
              <a:gd name="connsiteX2" fmla="*/ 4937191 w 4937191"/>
              <a:gd name="connsiteY2" fmla="*/ 4437514 h 4437514"/>
              <a:gd name="connsiteX3" fmla="*/ 1060397 w 4937191"/>
              <a:gd name="connsiteY3" fmla="*/ 4437514 h 4437514"/>
              <a:gd name="connsiteX4" fmla="*/ 0 w 4937191"/>
              <a:gd name="connsiteY4" fmla="*/ 0 h 4437514"/>
              <a:gd name="connsiteX0" fmla="*/ 0 w 4937191"/>
              <a:gd name="connsiteY0" fmla="*/ 0 h 4445198"/>
              <a:gd name="connsiteX1" fmla="*/ 3899794 w 4937191"/>
              <a:gd name="connsiteY1" fmla="*/ 14034 h 4445198"/>
              <a:gd name="connsiteX2" fmla="*/ 4937191 w 4937191"/>
              <a:gd name="connsiteY2" fmla="*/ 4437514 h 4445198"/>
              <a:gd name="connsiteX3" fmla="*/ 7684 w 4937191"/>
              <a:gd name="connsiteY3" fmla="*/ 4445198 h 4445198"/>
              <a:gd name="connsiteX4" fmla="*/ 0 w 4937191"/>
              <a:gd name="connsiteY4" fmla="*/ 0 h 4445198"/>
              <a:gd name="connsiteX0" fmla="*/ 0 w 5690226"/>
              <a:gd name="connsiteY0" fmla="*/ 0 h 4445198"/>
              <a:gd name="connsiteX1" fmla="*/ 4652829 w 5690226"/>
              <a:gd name="connsiteY1" fmla="*/ 14034 h 4445198"/>
              <a:gd name="connsiteX2" fmla="*/ 5690226 w 5690226"/>
              <a:gd name="connsiteY2" fmla="*/ 4437514 h 4445198"/>
              <a:gd name="connsiteX3" fmla="*/ 760719 w 5690226"/>
              <a:gd name="connsiteY3" fmla="*/ 4445198 h 4445198"/>
              <a:gd name="connsiteX4" fmla="*/ 0 w 5690226"/>
              <a:gd name="connsiteY4" fmla="*/ 0 h 4445198"/>
              <a:gd name="connsiteX0" fmla="*/ 0 w 5690226"/>
              <a:gd name="connsiteY0" fmla="*/ 0 h 4445198"/>
              <a:gd name="connsiteX1" fmla="*/ 4652829 w 5690226"/>
              <a:gd name="connsiteY1" fmla="*/ 14034 h 4445198"/>
              <a:gd name="connsiteX2" fmla="*/ 5690226 w 5690226"/>
              <a:gd name="connsiteY2" fmla="*/ 4437514 h 4445198"/>
              <a:gd name="connsiteX3" fmla="*/ 23052 w 5690226"/>
              <a:gd name="connsiteY3" fmla="*/ 4445198 h 4445198"/>
              <a:gd name="connsiteX4" fmla="*/ 0 w 5690226"/>
              <a:gd name="connsiteY4" fmla="*/ 0 h 4445198"/>
              <a:gd name="connsiteX0" fmla="*/ 0 w 5682542"/>
              <a:gd name="connsiteY0" fmla="*/ 0 h 4437514"/>
              <a:gd name="connsiteX1" fmla="*/ 4645145 w 5682542"/>
              <a:gd name="connsiteY1" fmla="*/ 6350 h 4437514"/>
              <a:gd name="connsiteX2" fmla="*/ 5682542 w 5682542"/>
              <a:gd name="connsiteY2" fmla="*/ 4429830 h 4437514"/>
              <a:gd name="connsiteX3" fmla="*/ 15368 w 5682542"/>
              <a:gd name="connsiteY3" fmla="*/ 4437514 h 4437514"/>
              <a:gd name="connsiteX4" fmla="*/ 0 w 5682542"/>
              <a:gd name="connsiteY4" fmla="*/ 0 h 4437514"/>
              <a:gd name="connsiteX0" fmla="*/ 0 w 5682542"/>
              <a:gd name="connsiteY0" fmla="*/ 1334 h 4431164"/>
              <a:gd name="connsiteX1" fmla="*/ 4645145 w 5682542"/>
              <a:gd name="connsiteY1" fmla="*/ 0 h 4431164"/>
              <a:gd name="connsiteX2" fmla="*/ 5682542 w 5682542"/>
              <a:gd name="connsiteY2" fmla="*/ 4423480 h 4431164"/>
              <a:gd name="connsiteX3" fmla="*/ 15368 w 5682542"/>
              <a:gd name="connsiteY3" fmla="*/ 4431164 h 4431164"/>
              <a:gd name="connsiteX4" fmla="*/ 0 w 5682542"/>
              <a:gd name="connsiteY4" fmla="*/ 1334 h 443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2542" h="4431164">
                <a:moveTo>
                  <a:pt x="0" y="1334"/>
                </a:moveTo>
                <a:lnTo>
                  <a:pt x="4645145" y="0"/>
                </a:lnTo>
                <a:lnTo>
                  <a:pt x="5682542" y="4423480"/>
                </a:lnTo>
                <a:lnTo>
                  <a:pt x="15368" y="4431164"/>
                </a:lnTo>
                <a:cubicBezTo>
                  <a:pt x="12807" y="2954554"/>
                  <a:pt x="2561" y="1477944"/>
                  <a:pt x="0" y="1334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F16912-2AD7-3A46-8D8F-85847919D844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429FF3C-EF92-D142-861A-AF0A67A5210B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06B3326-0D55-D741-85A5-0BF1B2EDF367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BECCC2-438D-6F47-8288-CB429ED18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56AFE4-F4DF-B04E-AEFB-3C20A21CD7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71842" y="2319401"/>
            <a:ext cx="4800316" cy="936687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ctr"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F16912-2AD7-3A46-8D8F-85847919D844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429FF3C-EF92-D142-861A-AF0A67A5210B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06B3326-0D55-D741-85A5-0BF1B2EDF367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BECCC2-438D-6F47-8288-CB429ED18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5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90B970-2D12-EA4C-BE00-2CC76034C7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82745" y="10998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4371325F-30F5-8746-AD06-51B78303198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82746" y="15507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9AC29F-7C9C-FD49-A690-DEF12B1732EB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818D99D-2C4C-7C47-A1DE-89F205CA3530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A8ABC5D-CF6D-2A4E-B796-5C3BF6BF039C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8A353B7-A877-AA4C-8B54-5D9D72220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975E814F-7047-D54E-B506-2415466CA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583042"/>
            <a:ext cx="3876794" cy="4560458"/>
          </a:xfrm>
          <a:custGeom>
            <a:avLst/>
            <a:gdLst>
              <a:gd name="connsiteX0" fmla="*/ 0 w 3876794"/>
              <a:gd name="connsiteY0" fmla="*/ 0 h 4560458"/>
              <a:gd name="connsiteX1" fmla="*/ 3876794 w 3876794"/>
              <a:gd name="connsiteY1" fmla="*/ 0 h 4560458"/>
              <a:gd name="connsiteX2" fmla="*/ 3876794 w 3876794"/>
              <a:gd name="connsiteY2" fmla="*/ 4560458 h 4560458"/>
              <a:gd name="connsiteX3" fmla="*/ 0 w 3876794"/>
              <a:gd name="connsiteY3" fmla="*/ 4560458 h 4560458"/>
              <a:gd name="connsiteX4" fmla="*/ 0 w 3876794"/>
              <a:gd name="connsiteY4" fmla="*/ 0 h 4560458"/>
              <a:gd name="connsiteX0" fmla="*/ 0 w 3876794"/>
              <a:gd name="connsiteY0" fmla="*/ 0 h 4560458"/>
              <a:gd name="connsiteX1" fmla="*/ 2816344 w 3876794"/>
              <a:gd name="connsiteY1" fmla="*/ 6350 h 4560458"/>
              <a:gd name="connsiteX2" fmla="*/ 3876794 w 3876794"/>
              <a:gd name="connsiteY2" fmla="*/ 4560458 h 4560458"/>
              <a:gd name="connsiteX3" fmla="*/ 0 w 3876794"/>
              <a:gd name="connsiteY3" fmla="*/ 4560458 h 4560458"/>
              <a:gd name="connsiteX4" fmla="*/ 0 w 3876794"/>
              <a:gd name="connsiteY4" fmla="*/ 0 h 45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6794" h="4560458">
                <a:moveTo>
                  <a:pt x="0" y="0"/>
                </a:moveTo>
                <a:lnTo>
                  <a:pt x="2816344" y="6350"/>
                </a:lnTo>
                <a:lnTo>
                  <a:pt x="3876794" y="4560458"/>
                </a:lnTo>
                <a:lnTo>
                  <a:pt x="0" y="456045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28473FB-CD30-EB43-AFA7-7BBF576AED8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2746" y="2429687"/>
            <a:ext cx="4504054" cy="241324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8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506453-5F4F-FF41-A845-B7B23B3FB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82745" y="10998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91E92ADB-83EA-CE41-B655-F5F8151556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82746" y="15507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5205CB-59C8-2849-B871-7D3865614B71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D345F0B-34C1-B849-83A2-7467DA2E1837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4669EEF-46B1-1D4F-8296-61B208AB2FCE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7C675FC-EE01-FF4E-B45F-C7D01322D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1E2F27-5EEC-2B4F-B28D-853AD1473A2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2746" y="2429687"/>
            <a:ext cx="4504054" cy="241324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6E1971-8F4E-5240-89EB-3F2AD202C9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590544"/>
            <a:ext cx="3657600" cy="4552956"/>
          </a:xfrm>
          <a:ln>
            <a:noFill/>
          </a:ln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2041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A852F9-7AD4-1B44-A743-6545AFB05680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33DE9D1-6D2F-1C4D-8C98-524DBDF6FA51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0DA8A86-5831-C640-9C53-14F056519E69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3E7891-A148-E045-BADD-0ADAB891ED0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28650" y="1828800"/>
            <a:ext cx="8150448" cy="299680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BCE060-CDB5-E14A-A71B-5BD1FA1E4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2499CA-5489-6742-BF08-1F76F908A3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8650" y="7722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69B9AACA-8D91-7648-88E4-A6DCDC20FB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651" y="12231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0631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A852F9-7AD4-1B44-A743-6545AFB05680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33DE9D1-6D2F-1C4D-8C98-524DBDF6FA51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0DA8A86-5831-C640-9C53-14F056519E69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0BCE060-CDB5-E14A-A71B-5BD1FA1E4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41CD229-A8C7-E843-9C2B-3DDC0AED0F8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434763" y="1844168"/>
            <a:ext cx="5180587" cy="2780847"/>
          </a:xfrm>
        </p:spPr>
        <p:txBody>
          <a:bodyPr/>
          <a:lstStyle/>
          <a:p>
            <a:endParaRPr lang="en-A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846B75-F093-B74E-9749-E312D5B8D41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28650" y="1844168"/>
            <a:ext cx="2544963" cy="278084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CE2514-0539-B543-870E-8DB0CF501D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8650" y="7722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5C79A4F-B50D-B349-AC6C-C938EA93B23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651" y="12231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790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780CF2-6F4A-E048-9DEA-7D7217DA0454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3A477B-2FE3-2247-9A98-4802AFD84BA1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D2DE31-04E0-5044-A92D-9B192616FB12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A2DC73-96A7-E942-9DE8-1C66FBF49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A1C2A8BB-52A0-4849-8A01-56A5EF2BE4C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28650" y="1944304"/>
            <a:ext cx="8095585" cy="2733942"/>
          </a:xfrm>
        </p:spPr>
        <p:txBody>
          <a:bodyPr/>
          <a:lstStyle/>
          <a:p>
            <a:endParaRPr lang="en-A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AF7DB2-A164-2841-BC3D-C162871693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8650" y="7722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2269389C-6A0F-3146-856A-45F68801031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651" y="12231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5835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C92CBC-9CB0-4A44-822C-A174CE0E07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90544"/>
            <a:ext cx="9144000" cy="4552956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A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42D218-E871-8043-9BEB-2660D2C849CF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672E749-E54B-9A4D-9BF0-D30E27A5CAAE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BA13A8-00EB-9A45-9658-3EB89101B3CB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053A3D-76A3-2A4B-8198-AA0281A6B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2DF292-8F32-1D4A-A5D0-3AA0EE8C2FF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0799" y="1969348"/>
            <a:ext cx="2295145" cy="2780847"/>
          </a:xfrm>
          <a:solidFill>
            <a:schemeClr val="bg1">
              <a:alpha val="60000"/>
            </a:schemeClr>
          </a:solidFill>
        </p:spPr>
        <p:txBody>
          <a:bodyPr lIns="108000" tIns="108000" rIns="108000" bIns="108000">
            <a:normAutofit/>
          </a:bodyPr>
          <a:lstStyle>
            <a:lvl1pPr marL="0" indent="0">
              <a:buNone/>
              <a:defRPr sz="1100" b="0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035E98-31EF-EC4C-9B60-AE7AB0A6DF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00799" y="943798"/>
            <a:ext cx="2295146" cy="912433"/>
          </a:xfrm>
          <a:solidFill>
            <a:schemeClr val="bg1">
              <a:alpha val="60000"/>
            </a:schemeClr>
          </a:solidFill>
        </p:spPr>
        <p:txBody>
          <a:bodyPr lIns="108000" tIns="72000" rIns="108000" bIns="72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2206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6B1FF48-255D-974D-AE51-3AC27BB4272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59325" y="1844169"/>
            <a:ext cx="1474548" cy="1474548"/>
          </a:xfrm>
        </p:spPr>
        <p:txBody>
          <a:bodyPr/>
          <a:lstStyle>
            <a:lvl1pPr>
              <a:defRPr>
                <a:solidFill>
                  <a:srgbClr val="0C2340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E602B8-5929-644E-A196-9A08C543940B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6866BC0-A2C6-3A41-AE0C-EAAD096D174A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B018F68-BD63-6F4C-AE41-8B0FE62A7463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102F702-6EAA-2240-98BA-1367502F2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FDB43F-A6CD-F44D-B19D-7B8327486EA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28650" y="1844168"/>
            <a:ext cx="4432649" cy="278084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0EA621-E5C9-1949-AE6F-3B8328AD35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8650" y="772220"/>
            <a:ext cx="784486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E8E147C-A398-9448-8C0A-B97425DA746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650" y="1223107"/>
            <a:ext cx="7844861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8A348B7-E169-9444-8AA7-39C4C381EB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01110" y="1844169"/>
            <a:ext cx="1474548" cy="1474548"/>
          </a:xfrm>
        </p:spPr>
        <p:txBody>
          <a:bodyPr/>
          <a:lstStyle>
            <a:lvl1pPr>
              <a:defRPr>
                <a:solidFill>
                  <a:srgbClr val="0C2340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323B197-3AD0-DE48-9141-A86602CF53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59325" y="3384835"/>
            <a:ext cx="1474548" cy="1474548"/>
          </a:xfrm>
        </p:spPr>
        <p:txBody>
          <a:bodyPr/>
          <a:lstStyle>
            <a:lvl1pPr>
              <a:defRPr>
                <a:solidFill>
                  <a:srgbClr val="0C2340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7B054AD-6EB0-D944-B7D0-BA80DA5B57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01110" y="3384835"/>
            <a:ext cx="1474548" cy="1474548"/>
          </a:xfrm>
        </p:spPr>
        <p:txBody>
          <a:bodyPr/>
          <a:lstStyle>
            <a:lvl1pPr>
              <a:defRPr>
                <a:solidFill>
                  <a:srgbClr val="0C2340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9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44BAD3-A5EC-064C-8BC3-22015FD10ED7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745944E-352C-CE44-8D77-AE68EBC83549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F73C3D3-1F8F-E547-9CD1-F65666B1D6FE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4A5C9A6-1278-EF43-A2D8-BB987DE4B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74B0-FFF1-2243-AD8D-62EECCEE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6" r:id="rId2"/>
    <p:sldLayoutId id="2147483711" r:id="rId3"/>
    <p:sldLayoutId id="2147483707" r:id="rId4"/>
    <p:sldLayoutId id="2147483708" r:id="rId5"/>
    <p:sldLayoutId id="2147483709" r:id="rId6"/>
    <p:sldLayoutId id="2147483710" r:id="rId7"/>
    <p:sldLayoutId id="2147483713" r:id="rId8"/>
    <p:sldLayoutId id="2147483712" r:id="rId9"/>
    <p:sldLayoutId id="2147483715" r:id="rId10"/>
    <p:sldLayoutId id="2147483714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almanhal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almanhal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almanhal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almanhal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almanhal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u.ac.ae/library/ar/more/subject-guid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u.ac.ae/library/ar/more/subject-guid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u.ac.ae/library/ar/more/subject-gui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sreader.com/catalo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dulibrary@adu.ac.ae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library.adu.ac.ae/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du.on.worldcat.org/discover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ibguide.adu.ac.ae/az.php?a=all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.adu.ac.ae/az.php?a=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almanhal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4DED-1F13-EC47-831B-B1A05B29D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0055" y="771665"/>
            <a:ext cx="4552546" cy="3127760"/>
          </a:xfrm>
        </p:spPr>
        <p:txBody>
          <a:bodyPr/>
          <a:lstStyle/>
          <a:p>
            <a:pPr algn="ctr"/>
            <a:r>
              <a:rPr lang="ar-E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جامعة أبوظبي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E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المكتبة</a:t>
            </a:r>
            <a:br>
              <a:rPr lang="ar-E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ar-E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ar-E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ar-E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7DE37-5917-0D44-84CF-CF637D8B1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9863" y="2273360"/>
            <a:ext cx="6052930" cy="401745"/>
          </a:xfrm>
        </p:spPr>
        <p:txBody>
          <a:bodyPr/>
          <a:lstStyle/>
          <a:p>
            <a:pPr algn="ctr"/>
            <a:r>
              <a:rPr lang="ar-EG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التعريف باستخدام مصادر التعلم</a:t>
            </a:r>
          </a:p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2022 - 2023</a:t>
            </a:r>
            <a:endParaRPr lang="en-AE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2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294724" y="664737"/>
            <a:ext cx="8637679" cy="9459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قاعدة بيانات المنهل</a:t>
            </a:r>
            <a:br>
              <a:rPr lang="ar-EG" dirty="0"/>
            </a:br>
            <a:r>
              <a:rPr lang="en-US" dirty="0">
                <a:hlinkClick r:id="rId3"/>
              </a:rPr>
              <a:t>https://platform.almanhal.com/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5F213A-C8A8-411F-B53D-032B7137886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3" b="5139"/>
          <a:stretch/>
        </p:blipFill>
        <p:spPr bwMode="auto">
          <a:xfrm>
            <a:off x="294723" y="1610728"/>
            <a:ext cx="4054640" cy="3263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7A5CCD50-D104-4CD4-A925-DB595574274F}"/>
              </a:ext>
            </a:extLst>
          </p:cNvPr>
          <p:cNvSpPr/>
          <p:nvPr/>
        </p:nvSpPr>
        <p:spPr>
          <a:xfrm>
            <a:off x="1932169" y="4106731"/>
            <a:ext cx="2879292" cy="521435"/>
          </a:xfrm>
          <a:prstGeom prst="rightArrow">
            <a:avLst>
              <a:gd name="adj1" fmla="val 53050"/>
              <a:gd name="adj2" fmla="val 7592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1E0B1D-2819-4DC1-8D1A-248E1DF44D5C}"/>
              </a:ext>
            </a:extLst>
          </p:cNvPr>
          <p:cNvPicPr/>
          <p:nvPr/>
        </p:nvPicPr>
        <p:blipFill rotWithShape="1">
          <a:blip r:embed="rId5"/>
          <a:srcRect l="24078" t="24043" r="14259" b="4270"/>
          <a:stretch/>
        </p:blipFill>
        <p:spPr bwMode="auto">
          <a:xfrm>
            <a:off x="4859167" y="1610728"/>
            <a:ext cx="4141709" cy="3263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64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294724" y="664737"/>
            <a:ext cx="8637679" cy="9459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قاعدة بيانات المنهل</a:t>
            </a:r>
            <a:br>
              <a:rPr lang="ar-EG" dirty="0"/>
            </a:br>
            <a:r>
              <a:rPr lang="en-US" dirty="0">
                <a:hlinkClick r:id="rId3"/>
              </a:rPr>
              <a:t>https://platform.almanhal.com/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DE502-B084-438A-AEAA-F3FB0C07C8D3}"/>
              </a:ext>
            </a:extLst>
          </p:cNvPr>
          <p:cNvPicPr/>
          <p:nvPr/>
        </p:nvPicPr>
        <p:blipFill rotWithShape="1">
          <a:blip r:embed="rId4"/>
          <a:srcRect t="16984" r="1967" b="6464"/>
          <a:stretch/>
        </p:blipFill>
        <p:spPr bwMode="auto">
          <a:xfrm>
            <a:off x="95416" y="1475422"/>
            <a:ext cx="8953168" cy="3510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llout: Left Arrow 3">
            <a:extLst>
              <a:ext uri="{FF2B5EF4-FFF2-40B4-BE49-F238E27FC236}">
                <a16:creationId xmlns:a16="http://schemas.microsoft.com/office/drawing/2014/main" id="{7E8B819A-E553-41EB-A24F-810A04A09C90}"/>
              </a:ext>
            </a:extLst>
          </p:cNvPr>
          <p:cNvSpPr/>
          <p:nvPr/>
        </p:nvSpPr>
        <p:spPr>
          <a:xfrm>
            <a:off x="7036904" y="2965838"/>
            <a:ext cx="1311966" cy="582837"/>
          </a:xfrm>
          <a:prstGeom prst="leftArrowCallout">
            <a:avLst>
              <a:gd name="adj1" fmla="val 11250"/>
              <a:gd name="adj2" fmla="val 16875"/>
              <a:gd name="adj3" fmla="val 17500"/>
              <a:gd name="adj4" fmla="val 704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600" dirty="0">
                <a:solidFill>
                  <a:prstClr val="white"/>
                </a:solidFill>
              </a:rPr>
              <a:t>ابدأ في البحث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691722-54D9-48E1-91CA-7F8475BF071C}"/>
              </a:ext>
            </a:extLst>
          </p:cNvPr>
          <p:cNvSpPr/>
          <p:nvPr/>
        </p:nvSpPr>
        <p:spPr>
          <a:xfrm>
            <a:off x="1056735" y="1745672"/>
            <a:ext cx="1415332" cy="82607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2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294724" y="664737"/>
            <a:ext cx="8637679" cy="9459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قاعدة بيانات المنهل</a:t>
            </a:r>
            <a:br>
              <a:rPr lang="ar-EG" dirty="0"/>
            </a:br>
            <a:r>
              <a:rPr lang="en-US" dirty="0">
                <a:hlinkClick r:id="rId3"/>
              </a:rPr>
              <a:t>https://platform.almanhal.com/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BA37B-156D-48DF-A02F-271585F729BA}"/>
              </a:ext>
            </a:extLst>
          </p:cNvPr>
          <p:cNvPicPr/>
          <p:nvPr/>
        </p:nvPicPr>
        <p:blipFill rotWithShape="1">
          <a:blip r:embed="rId4"/>
          <a:srcRect t="15881" r="1594" b="5802"/>
          <a:stretch/>
        </p:blipFill>
        <p:spPr bwMode="auto">
          <a:xfrm>
            <a:off x="55659" y="1518699"/>
            <a:ext cx="8969071" cy="3450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9EF19-D5BC-478F-A221-3589AECC5CE0}"/>
              </a:ext>
            </a:extLst>
          </p:cNvPr>
          <p:cNvSpPr/>
          <p:nvPr/>
        </p:nvSpPr>
        <p:spPr>
          <a:xfrm>
            <a:off x="6933536" y="2464690"/>
            <a:ext cx="2091193" cy="2385606"/>
          </a:xfrm>
          <a:prstGeom prst="roundRect">
            <a:avLst>
              <a:gd name="adj" fmla="val 910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552321-2BEE-45AF-AE19-5D6AB539264A}"/>
              </a:ext>
            </a:extLst>
          </p:cNvPr>
          <p:cNvSpPr/>
          <p:nvPr/>
        </p:nvSpPr>
        <p:spPr>
          <a:xfrm>
            <a:off x="7028953" y="3331597"/>
            <a:ext cx="1903450" cy="2623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1FBDC8FC-D0B1-460D-87BD-15053E1AFFFE}"/>
              </a:ext>
            </a:extLst>
          </p:cNvPr>
          <p:cNvSpPr/>
          <p:nvPr/>
        </p:nvSpPr>
        <p:spPr>
          <a:xfrm>
            <a:off x="2305878" y="2663687"/>
            <a:ext cx="1606164" cy="612250"/>
          </a:xfrm>
          <a:prstGeom prst="upArrowCallout">
            <a:avLst>
              <a:gd name="adj1" fmla="val 12013"/>
              <a:gd name="adj2" fmla="val 25000"/>
              <a:gd name="adj3" fmla="val 25000"/>
              <a:gd name="adj4" fmla="val 6497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dirty="0">
                <a:solidFill>
                  <a:schemeClr val="bg1"/>
                </a:solidFill>
              </a:rPr>
              <a:t>اضغط على العنوان لاستعراض النص الكامل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C7C2A5-986F-41B4-979D-6BEDDDC4590A}"/>
              </a:ext>
            </a:extLst>
          </p:cNvPr>
          <p:cNvSpPr/>
          <p:nvPr/>
        </p:nvSpPr>
        <p:spPr>
          <a:xfrm>
            <a:off x="55659" y="2464690"/>
            <a:ext cx="357809" cy="1989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51F21A-E634-41D4-8AF6-FFB62F5B769C}"/>
              </a:ext>
            </a:extLst>
          </p:cNvPr>
          <p:cNvSpPr/>
          <p:nvPr/>
        </p:nvSpPr>
        <p:spPr>
          <a:xfrm>
            <a:off x="3025570" y="3454055"/>
            <a:ext cx="579131" cy="27986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1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294724" y="664737"/>
            <a:ext cx="8637679" cy="9459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قاعدة بيانات المنهل</a:t>
            </a:r>
            <a:br>
              <a:rPr lang="ar-EG" dirty="0"/>
            </a:br>
            <a:r>
              <a:rPr lang="en-US" dirty="0">
                <a:hlinkClick r:id="rId3"/>
              </a:rPr>
              <a:t>https://platform.almanhal.com/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C496E2-97F9-4DB7-BDD8-643A7D7E45C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 r="1844" b="7782"/>
          <a:stretch/>
        </p:blipFill>
        <p:spPr bwMode="auto">
          <a:xfrm>
            <a:off x="83128" y="1538877"/>
            <a:ext cx="8947518" cy="3509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FE9FF7-F558-4A28-8FAD-11406EE99B7F}"/>
              </a:ext>
            </a:extLst>
          </p:cNvPr>
          <p:cNvSpPr/>
          <p:nvPr/>
        </p:nvSpPr>
        <p:spPr>
          <a:xfrm>
            <a:off x="8743478" y="1934598"/>
            <a:ext cx="287168" cy="144339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919315-4EB1-4BB4-8EBC-39D5A0A15B6E}"/>
              </a:ext>
            </a:extLst>
          </p:cNvPr>
          <p:cNvSpPr/>
          <p:nvPr/>
        </p:nvSpPr>
        <p:spPr>
          <a:xfrm>
            <a:off x="1299808" y="1874143"/>
            <a:ext cx="1398050" cy="75570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2BA5DB-A199-458D-86D0-CF780DAE3232}"/>
              </a:ext>
            </a:extLst>
          </p:cNvPr>
          <p:cNvSpPr/>
          <p:nvPr/>
        </p:nvSpPr>
        <p:spPr>
          <a:xfrm>
            <a:off x="1299808" y="1610728"/>
            <a:ext cx="340066" cy="26341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81F05FD-8380-46FC-A600-4A43FBC4CE1C}"/>
              </a:ext>
            </a:extLst>
          </p:cNvPr>
          <p:cNvSpPr/>
          <p:nvPr/>
        </p:nvSpPr>
        <p:spPr>
          <a:xfrm>
            <a:off x="98241" y="1874143"/>
            <a:ext cx="1065541" cy="240313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AB14F2AA-D05F-4F92-9FD0-693044B3D53D}"/>
              </a:ext>
            </a:extLst>
          </p:cNvPr>
          <p:cNvSpPr/>
          <p:nvPr/>
        </p:nvSpPr>
        <p:spPr>
          <a:xfrm>
            <a:off x="982413" y="2680270"/>
            <a:ext cx="1398050" cy="425667"/>
          </a:xfrm>
          <a:prstGeom prst="leftArrow">
            <a:avLst/>
          </a:prstGeom>
          <a:solidFill>
            <a:srgbClr val="EE2737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dirty="0">
                <a:solidFill>
                  <a:schemeClr val="bg1"/>
                </a:solidFill>
              </a:rPr>
              <a:t>الاستشهاد المرجعي</a:t>
            </a: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7" grpId="0" animBg="1"/>
      <p:bldP spid="18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253160" y="597134"/>
            <a:ext cx="8637679" cy="9459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قاعدة بيانات المنهل</a:t>
            </a:r>
            <a:br>
              <a:rPr lang="ar-EG" dirty="0"/>
            </a:br>
            <a:r>
              <a:rPr lang="en-US" dirty="0">
                <a:hlinkClick r:id="rId3"/>
              </a:rPr>
              <a:t>https://platform.almanhal.com/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6228D-0749-4451-A53F-6CF42353F350}"/>
              </a:ext>
            </a:extLst>
          </p:cNvPr>
          <p:cNvPicPr/>
          <p:nvPr/>
        </p:nvPicPr>
        <p:blipFill rotWithShape="1">
          <a:blip r:embed="rId4"/>
          <a:srcRect t="14116" r="1449" b="7789"/>
          <a:stretch/>
        </p:blipFill>
        <p:spPr bwMode="auto">
          <a:xfrm>
            <a:off x="135172" y="1457656"/>
            <a:ext cx="8825947" cy="3575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87176E42-8291-4E0F-B2B8-C780D5BD2978}"/>
              </a:ext>
            </a:extLst>
          </p:cNvPr>
          <p:cNvSpPr/>
          <p:nvPr/>
        </p:nvSpPr>
        <p:spPr>
          <a:xfrm>
            <a:off x="323440" y="2107096"/>
            <a:ext cx="1990390" cy="1280160"/>
          </a:xfrm>
          <a:prstGeom prst="downArrowCallout">
            <a:avLst>
              <a:gd name="adj1" fmla="val 23758"/>
              <a:gd name="adj2" fmla="val 33696"/>
              <a:gd name="adj3" fmla="val 25000"/>
              <a:gd name="adj4" fmla="val 6497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b="1" dirty="0">
                <a:solidFill>
                  <a:schemeClr val="bg1"/>
                </a:solidFill>
              </a:rPr>
              <a:t>يمكنك استخدام تطبيق المنهل من خلال الهاتف المتحرك والأجهزة اللوحية، باستخدام الحساب الذي قمت بإنشائه على قاعدة البيانات</a:t>
            </a:r>
            <a:endParaRPr lang="en-US" sz="13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3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253160" y="597134"/>
            <a:ext cx="8637679" cy="9459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الأدلة الموضوعية</a:t>
            </a:r>
            <a:br>
              <a:rPr lang="ar-EG" dirty="0"/>
            </a:br>
            <a:r>
              <a:rPr lang="en-US" dirty="0">
                <a:hlinkClick r:id="rId3"/>
              </a:rPr>
              <a:t>https://www.adu.ac.ae/library/ar/more/subject-guide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229BA-B5C3-4342-97DF-7B9DD7B83E5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14116" r="14859" b="9754"/>
          <a:stretch/>
        </p:blipFill>
        <p:spPr bwMode="auto">
          <a:xfrm>
            <a:off x="143123" y="1761019"/>
            <a:ext cx="3427013" cy="3168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33833-4021-4F6C-9952-40B9A229F7A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14116" r="1373" b="5046"/>
          <a:stretch/>
        </p:blipFill>
        <p:spPr bwMode="auto">
          <a:xfrm>
            <a:off x="4571999" y="1865422"/>
            <a:ext cx="4428877" cy="2873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llout: Right Arrow 2">
            <a:extLst>
              <a:ext uri="{FF2B5EF4-FFF2-40B4-BE49-F238E27FC236}">
                <a16:creationId xmlns:a16="http://schemas.microsoft.com/office/drawing/2014/main" id="{274B7C58-800F-4EFC-9D2D-8AB03EACB8E4}"/>
              </a:ext>
            </a:extLst>
          </p:cNvPr>
          <p:cNvSpPr/>
          <p:nvPr/>
        </p:nvSpPr>
        <p:spPr>
          <a:xfrm>
            <a:off x="2425149" y="3506526"/>
            <a:ext cx="2083242" cy="1319916"/>
          </a:xfrm>
          <a:prstGeom prst="rightArrowCallout">
            <a:avLst>
              <a:gd name="adj1" fmla="val 20181"/>
              <a:gd name="adj2" fmla="val 25000"/>
              <a:gd name="adj3" fmla="val 25000"/>
              <a:gd name="adj4" fmla="val 6497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4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189549" y="559428"/>
            <a:ext cx="8637679" cy="9459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الأدلة الموضوعية</a:t>
            </a:r>
            <a:br>
              <a:rPr lang="ar-EG" dirty="0"/>
            </a:br>
            <a:r>
              <a:rPr lang="en-US" dirty="0">
                <a:hlinkClick r:id="rId3"/>
              </a:rPr>
              <a:t>https://www.adu.ac.ae/library/ar/more/subject-guide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9818D-A00D-4C20-8EC4-FA14234A3735}"/>
              </a:ext>
            </a:extLst>
          </p:cNvPr>
          <p:cNvPicPr/>
          <p:nvPr/>
        </p:nvPicPr>
        <p:blipFill rotWithShape="1">
          <a:blip r:embed="rId4"/>
          <a:srcRect l="6950" t="14778" r="8666" b="5121"/>
          <a:stretch/>
        </p:blipFill>
        <p:spPr bwMode="auto">
          <a:xfrm>
            <a:off x="111318" y="1468288"/>
            <a:ext cx="8881607" cy="3501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1B86CD-1C91-4F81-B00C-7C7E844571F9}"/>
              </a:ext>
            </a:extLst>
          </p:cNvPr>
          <p:cNvSpPr/>
          <p:nvPr/>
        </p:nvSpPr>
        <p:spPr>
          <a:xfrm>
            <a:off x="111318" y="2504661"/>
            <a:ext cx="2170706" cy="1653871"/>
          </a:xfrm>
          <a:prstGeom prst="roundRect">
            <a:avLst>
              <a:gd name="adj" fmla="val 864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0C2757-7455-4660-AC66-B169A62CCD70}"/>
              </a:ext>
            </a:extLst>
          </p:cNvPr>
          <p:cNvSpPr/>
          <p:nvPr/>
        </p:nvSpPr>
        <p:spPr>
          <a:xfrm>
            <a:off x="111318" y="4261899"/>
            <a:ext cx="2170706" cy="8816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4FD90-C16C-49E9-A746-B4481DED9CC9}"/>
              </a:ext>
            </a:extLst>
          </p:cNvPr>
          <p:cNvSpPr/>
          <p:nvPr/>
        </p:nvSpPr>
        <p:spPr>
          <a:xfrm>
            <a:off x="189549" y="3626902"/>
            <a:ext cx="1019576" cy="21206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7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189549" y="559428"/>
            <a:ext cx="8637679" cy="9459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الأدلة الموضوعية</a:t>
            </a:r>
            <a:br>
              <a:rPr lang="ar-EG" dirty="0"/>
            </a:br>
            <a:r>
              <a:rPr lang="en-US" dirty="0">
                <a:hlinkClick r:id="rId3"/>
              </a:rPr>
              <a:t>https://www.adu.ac.ae/library/ar/more/subject-guide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37A293-B64A-4CAE-8812-ECF0D06AA1D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3896" r="3466" b="6024"/>
          <a:stretch/>
        </p:blipFill>
        <p:spPr bwMode="auto">
          <a:xfrm>
            <a:off x="130569" y="1505419"/>
            <a:ext cx="4380975" cy="3414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BAD6F0-C7E7-40D2-9010-8B0932139519}"/>
              </a:ext>
            </a:extLst>
          </p:cNvPr>
          <p:cNvSpPr/>
          <p:nvPr/>
        </p:nvSpPr>
        <p:spPr>
          <a:xfrm>
            <a:off x="189549" y="2871669"/>
            <a:ext cx="823092" cy="5970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E9B1FF-EE60-4D82-A8DC-EBA3F2A1248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4778" r="47132" b="9771"/>
          <a:stretch/>
        </p:blipFill>
        <p:spPr bwMode="auto">
          <a:xfrm>
            <a:off x="5151169" y="1505420"/>
            <a:ext cx="3735039" cy="3414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6887A316-A11B-486E-B47C-9F2ADC728F13}"/>
              </a:ext>
            </a:extLst>
          </p:cNvPr>
          <p:cNvSpPr/>
          <p:nvPr/>
        </p:nvSpPr>
        <p:spPr>
          <a:xfrm>
            <a:off x="3627372" y="2871668"/>
            <a:ext cx="1523797" cy="1284695"/>
          </a:xfrm>
          <a:prstGeom prst="rightArrowCallout">
            <a:avLst>
              <a:gd name="adj1" fmla="val 20294"/>
              <a:gd name="adj2" fmla="val 19706"/>
              <a:gd name="adj3" fmla="val 14412"/>
              <a:gd name="adj4" fmla="val 64977"/>
            </a:avLst>
          </a:prstGeom>
          <a:solidFill>
            <a:srgbClr val="EE27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dirty="0">
                <a:solidFill>
                  <a:prstClr val="white"/>
                </a:solidFill>
              </a:rPr>
              <a:t>المساقات الدراسية</a:t>
            </a:r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253160" y="597134"/>
            <a:ext cx="8637679" cy="9459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الصحف والمجلات</a:t>
            </a:r>
            <a:br>
              <a:rPr lang="ar-EG" dirty="0"/>
            </a:br>
            <a:r>
              <a:rPr lang="en-US" dirty="0">
                <a:hlinkClick r:id="rId3"/>
              </a:rPr>
              <a:t>https://www.pressreader.com/catalog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229BA-B5C3-4342-97DF-7B9DD7B83E5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14116" r="14859" b="9754"/>
          <a:stretch/>
        </p:blipFill>
        <p:spPr bwMode="auto">
          <a:xfrm>
            <a:off x="111318" y="1436626"/>
            <a:ext cx="3888187" cy="35885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F73370-A399-47A4-A321-5A5CDA7F76CE}"/>
              </a:ext>
            </a:extLst>
          </p:cNvPr>
          <p:cNvSpPr/>
          <p:nvPr/>
        </p:nvSpPr>
        <p:spPr>
          <a:xfrm>
            <a:off x="1399427" y="3419399"/>
            <a:ext cx="1304016" cy="1486549"/>
          </a:xfrm>
          <a:prstGeom prst="roundRect">
            <a:avLst>
              <a:gd name="adj" fmla="val 133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494596-B93E-494C-AA73-08325CF7E18C}"/>
              </a:ext>
            </a:extLst>
          </p:cNvPr>
          <p:cNvPicPr/>
          <p:nvPr/>
        </p:nvPicPr>
        <p:blipFill rotWithShape="1">
          <a:blip r:embed="rId5"/>
          <a:srcRect l="1489" t="15881" r="3828" b="7787"/>
          <a:stretch/>
        </p:blipFill>
        <p:spPr bwMode="auto">
          <a:xfrm>
            <a:off x="4182386" y="1543125"/>
            <a:ext cx="4850295" cy="3401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9922705C-1A90-4F3A-836D-CB022E762961}"/>
              </a:ext>
            </a:extLst>
          </p:cNvPr>
          <p:cNvSpPr/>
          <p:nvPr/>
        </p:nvSpPr>
        <p:spPr>
          <a:xfrm>
            <a:off x="2703443" y="4373217"/>
            <a:ext cx="1566407" cy="26239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3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27A5F5-DDFC-440A-9B48-EA5E53D9E48D}"/>
              </a:ext>
            </a:extLst>
          </p:cNvPr>
          <p:cNvSpPr/>
          <p:nvPr/>
        </p:nvSpPr>
        <p:spPr>
          <a:xfrm>
            <a:off x="0" y="138036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الحرم الجامعي في أبوظبي</a:t>
            </a:r>
          </a:p>
          <a:p>
            <a:pPr algn="ctr"/>
            <a:r>
              <a:rPr lang="ar-EG" sz="2000" b="1" dirty="0">
                <a:latin typeface="Times New Roman" panose="02020603050405020304" pitchFamily="18" charset="0"/>
                <a:cs typeface="Times New Roman" pitchFamily="18" charset="0"/>
              </a:rPr>
              <a:t>الإثنين – الجمعة من 08 ص.  –  08 م.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ar-EG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الحرم الجامعي في العين</a:t>
            </a:r>
          </a:p>
          <a:p>
            <a:pPr algn="ctr"/>
            <a:r>
              <a:rPr lang="ar-EG" sz="2000" b="1" dirty="0">
                <a:latin typeface="Times New Roman" panose="02020603050405020304" pitchFamily="18" charset="0"/>
                <a:cs typeface="Times New Roman" pitchFamily="18" charset="0"/>
              </a:rPr>
              <a:t>الإثنين – الجمعة من 08 ص.  –  08 م.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r-EG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الحرم الجامعي في دبي</a:t>
            </a:r>
          </a:p>
          <a:p>
            <a:pPr algn="ctr"/>
            <a:r>
              <a:rPr lang="ar-EG" sz="2000" b="1" dirty="0">
                <a:latin typeface="Times New Roman" panose="02020603050405020304" pitchFamily="18" charset="0"/>
                <a:cs typeface="Times New Roman" pitchFamily="18" charset="0"/>
              </a:rPr>
              <a:t>الإثنين – الجمعة من 08 ص.  –  06 م.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9BC457-00AA-4655-B754-F92DAC86C8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br>
              <a:rPr lang="en-AE"/>
            </a:br>
            <a:endParaRPr lang="en-A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6FD22FB-294D-4B3B-AC20-198997BDD393}"/>
              </a:ext>
            </a:extLst>
          </p:cNvPr>
          <p:cNvSpPr txBox="1">
            <a:spLocks noChangeArrowheads="1"/>
          </p:cNvSpPr>
          <p:nvPr/>
        </p:nvSpPr>
        <p:spPr>
          <a:xfrm>
            <a:off x="128469" y="688707"/>
            <a:ext cx="8773706" cy="69165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ساعات العمل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78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D87B8E5-7C34-4901-B21A-BCB15BA195F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9450"/>
            <a:ext cx="9144000" cy="46017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طرق الوصل إلى الموقع الإلكتروني للمكتبة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6FE2F12-3FD3-4A97-BF10-437BF146DB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2480373"/>
              </p:ext>
            </p:extLst>
          </p:nvPr>
        </p:nvGraphicFramePr>
        <p:xfrm>
          <a:off x="1232170" y="106950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36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27A5F5-DDFC-440A-9B48-EA5E53D9E48D}"/>
              </a:ext>
            </a:extLst>
          </p:cNvPr>
          <p:cNvSpPr/>
          <p:nvPr/>
        </p:nvSpPr>
        <p:spPr>
          <a:xfrm>
            <a:off x="0" y="166753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البريد الإلكتروني</a:t>
            </a:r>
            <a:br>
              <a:rPr lang="ar-EG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  <a:hlinkClick r:id="rId2"/>
              </a:rPr>
              <a:t>adulibrary@adu.ac.ae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ar-EG" sz="2000" b="1" dirty="0">
                <a:latin typeface="Times New Roman" panose="02020603050405020304" pitchFamily="18" charset="0"/>
                <a:cs typeface="Times New Roman" pitchFamily="18" charset="0"/>
              </a:rPr>
              <a:t>هاتف المكتبة</a:t>
            </a:r>
          </a:p>
          <a:p>
            <a:pPr algn="ctr"/>
            <a:r>
              <a:rPr lang="ar-EG" sz="2000" b="1" dirty="0">
                <a:latin typeface="Times New Roman" panose="02020603050405020304" pitchFamily="18" charset="0"/>
                <a:cs typeface="Times New Roman" pitchFamily="18" charset="0"/>
              </a:rPr>
              <a:t>أبوظبي: 025015772 – 025015773</a:t>
            </a:r>
          </a:p>
          <a:p>
            <a:pPr algn="ctr"/>
            <a:endParaRPr lang="ar-EG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ar-EG" sz="2000" b="1" dirty="0">
                <a:latin typeface="Times New Roman" panose="02020603050405020304" pitchFamily="18" charset="0"/>
                <a:cs typeface="Times New Roman" pitchFamily="18" charset="0"/>
              </a:rPr>
              <a:t>العين: 037090775</a:t>
            </a:r>
          </a:p>
          <a:p>
            <a:pPr algn="ctr"/>
            <a:endParaRPr lang="ar-EG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ar-EG" sz="2000" b="1" dirty="0">
                <a:latin typeface="Times New Roman" panose="02020603050405020304" pitchFamily="18" charset="0"/>
                <a:cs typeface="Times New Roman" pitchFamily="18" charset="0"/>
              </a:rPr>
              <a:t>دبي: 042481536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9BC457-00AA-4655-B754-F92DAC86C8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br>
              <a:rPr lang="en-AE"/>
            </a:br>
            <a:endParaRPr lang="en-A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6FD22FB-294D-4B3B-AC20-198997BDD393}"/>
              </a:ext>
            </a:extLst>
          </p:cNvPr>
          <p:cNvSpPr txBox="1">
            <a:spLocks noChangeArrowheads="1"/>
          </p:cNvSpPr>
          <p:nvPr/>
        </p:nvSpPr>
        <p:spPr>
          <a:xfrm>
            <a:off x="370294" y="823291"/>
            <a:ext cx="8395855" cy="4605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تواصل معنا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8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E30531-CDAB-4DE9-BE41-F841344278AD}"/>
              </a:ext>
            </a:extLst>
          </p:cNvPr>
          <p:cNvSpPr/>
          <p:nvPr/>
        </p:nvSpPr>
        <p:spPr>
          <a:xfrm>
            <a:off x="5772" y="993286"/>
            <a:ext cx="9138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2"/>
              </a:rPr>
              <a:t>http://adu.ac.ae/library</a:t>
            </a:r>
            <a:endParaRPr lang="en-US" sz="2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4281C2-612B-426F-8C29-5242C4682080}"/>
              </a:ext>
            </a:extLst>
          </p:cNvPr>
          <p:cNvSpPr txBox="1">
            <a:spLocks noChangeArrowheads="1"/>
          </p:cNvSpPr>
          <p:nvPr/>
        </p:nvSpPr>
        <p:spPr>
          <a:xfrm>
            <a:off x="5772" y="603164"/>
            <a:ext cx="9144000" cy="400111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موقع المكتبة الإلكتروني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51AF4-9C43-46F5-A1DF-FF1E60B9DCA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15439" r="2231" b="13088"/>
          <a:stretch/>
        </p:blipFill>
        <p:spPr bwMode="auto">
          <a:xfrm>
            <a:off x="128470" y="1377315"/>
            <a:ext cx="8939960" cy="3655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458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304F951-1ECD-4294-BFA4-8A2EEC0AE0B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45719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br>
              <a:rPr lang="en-AE"/>
            </a:br>
            <a:br>
              <a:rPr lang="en-AE"/>
            </a:br>
            <a:endParaRPr lang="en-A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930975-16CB-417F-9F89-6B2B736560DA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586409"/>
            <a:ext cx="9144001" cy="48701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مصادر المعلومات في المكتبة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268A1-6FAB-4FA6-BA82-FF9054EB68C9}"/>
              </a:ext>
            </a:extLst>
          </p:cNvPr>
          <p:cNvPicPr/>
          <p:nvPr/>
        </p:nvPicPr>
        <p:blipFill rotWithShape="1">
          <a:blip r:embed="rId3"/>
          <a:srcRect t="15488" r="1911" b="11985"/>
          <a:stretch/>
        </p:blipFill>
        <p:spPr bwMode="auto">
          <a:xfrm>
            <a:off x="45719" y="952185"/>
            <a:ext cx="9015154" cy="4126464"/>
          </a:xfrm>
          <a:prstGeom prst="rect">
            <a:avLst/>
          </a:prstGeom>
          <a:ln>
            <a:solidFill>
              <a:srgbClr val="EE2737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BC3406-5CCE-4EC7-BFA4-A7E3FDA2B9C4}"/>
              </a:ext>
            </a:extLst>
          </p:cNvPr>
          <p:cNvSpPr/>
          <p:nvPr/>
        </p:nvSpPr>
        <p:spPr>
          <a:xfrm>
            <a:off x="2433362" y="3098380"/>
            <a:ext cx="914400" cy="2947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2ABC15-AED8-4159-8D6E-342FD61234ED}"/>
              </a:ext>
            </a:extLst>
          </p:cNvPr>
          <p:cNvSpPr/>
          <p:nvPr/>
        </p:nvSpPr>
        <p:spPr>
          <a:xfrm>
            <a:off x="3423332" y="3098380"/>
            <a:ext cx="695247" cy="2947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998389-2E0C-4CD0-B0EC-6B332C3B16A3}"/>
              </a:ext>
            </a:extLst>
          </p:cNvPr>
          <p:cNvSpPr/>
          <p:nvPr/>
        </p:nvSpPr>
        <p:spPr>
          <a:xfrm>
            <a:off x="4209263" y="3098380"/>
            <a:ext cx="710361" cy="2947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3D246E-3F8C-4F66-A5CB-DED721077D13}"/>
              </a:ext>
            </a:extLst>
          </p:cNvPr>
          <p:cNvSpPr/>
          <p:nvPr/>
        </p:nvSpPr>
        <p:spPr>
          <a:xfrm>
            <a:off x="4995194" y="3098380"/>
            <a:ext cx="597004" cy="2947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C0F2B1-34C0-4684-AD37-D6C1D34895E7}"/>
              </a:ext>
            </a:extLst>
          </p:cNvPr>
          <p:cNvSpPr/>
          <p:nvPr/>
        </p:nvSpPr>
        <p:spPr>
          <a:xfrm>
            <a:off x="6748422" y="4473759"/>
            <a:ext cx="2115968" cy="4987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dirty="0">
                <a:solidFill>
                  <a:schemeClr val="tx1"/>
                </a:solidFill>
              </a:rPr>
              <a:t>ابحث عن المقالات والكتب </a:t>
            </a:r>
            <a:r>
              <a:rPr lang="ar-EG" sz="1350" dirty="0" err="1">
                <a:solidFill>
                  <a:schemeClr val="tx1"/>
                </a:solidFill>
              </a:rPr>
              <a:t>والكتب</a:t>
            </a:r>
            <a:r>
              <a:rPr lang="ar-EG" sz="1350" dirty="0">
                <a:solidFill>
                  <a:schemeClr val="tx1"/>
                </a:solidFill>
              </a:rPr>
              <a:t> الإلكترونية والدوريات العلمية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5DA637-F246-420F-A001-FBE692826301}"/>
              </a:ext>
            </a:extLst>
          </p:cNvPr>
          <p:cNvSpPr/>
          <p:nvPr/>
        </p:nvSpPr>
        <p:spPr>
          <a:xfrm>
            <a:off x="4961184" y="4474128"/>
            <a:ext cx="1620984" cy="4987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dirty="0">
                <a:solidFill>
                  <a:schemeClr val="tx1"/>
                </a:solidFill>
              </a:rPr>
              <a:t>ابحث عن الكتب والكتب الإلكترونية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258656-8F4B-4FA9-9C21-9A7F195F8A5C}"/>
              </a:ext>
            </a:extLst>
          </p:cNvPr>
          <p:cNvSpPr/>
          <p:nvPr/>
        </p:nvSpPr>
        <p:spPr>
          <a:xfrm>
            <a:off x="3461118" y="4473758"/>
            <a:ext cx="1296026" cy="4987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dirty="0">
                <a:solidFill>
                  <a:schemeClr val="tx1"/>
                </a:solidFill>
              </a:rPr>
              <a:t>ابحث عن الدوريات العلمية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7BC7B4-2148-4F7F-8F88-3A46E0C8DA76}"/>
              </a:ext>
            </a:extLst>
          </p:cNvPr>
          <p:cNvSpPr/>
          <p:nvPr/>
        </p:nvSpPr>
        <p:spPr>
          <a:xfrm>
            <a:off x="1942157" y="4474701"/>
            <a:ext cx="1296027" cy="4987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dirty="0">
                <a:solidFill>
                  <a:schemeClr val="tx1"/>
                </a:solidFill>
              </a:rPr>
              <a:t>ابحث عن المقالات العلمية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B853CB5-09B8-453A-9182-63E064704D98}"/>
              </a:ext>
            </a:extLst>
          </p:cNvPr>
          <p:cNvSpPr/>
          <p:nvPr/>
        </p:nvSpPr>
        <p:spPr>
          <a:xfrm>
            <a:off x="457203" y="4452031"/>
            <a:ext cx="1296027" cy="4987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dirty="0">
                <a:solidFill>
                  <a:schemeClr val="tx1"/>
                </a:solidFill>
              </a:rPr>
              <a:t>ابحث عن قاعدة بيانات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2BC84E4-64C6-41C5-85E3-E39556516FB9}"/>
              </a:ext>
            </a:extLst>
          </p:cNvPr>
          <p:cNvCxnSpPr/>
          <p:nvPr/>
        </p:nvCxnSpPr>
        <p:spPr>
          <a:xfrm>
            <a:off x="6635068" y="3393104"/>
            <a:ext cx="740588" cy="10589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ED993C-854C-4B68-8280-2A9F63B7A044}"/>
              </a:ext>
            </a:extLst>
          </p:cNvPr>
          <p:cNvCxnSpPr/>
          <p:nvPr/>
        </p:nvCxnSpPr>
        <p:spPr>
          <a:xfrm flipH="1">
            <a:off x="5036757" y="3393104"/>
            <a:ext cx="555441" cy="10815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B3F9F9-656F-4C43-A156-C497DFC3D108}"/>
              </a:ext>
            </a:extLst>
          </p:cNvPr>
          <p:cNvCxnSpPr/>
          <p:nvPr/>
        </p:nvCxnSpPr>
        <p:spPr>
          <a:xfrm>
            <a:off x="4209263" y="3392818"/>
            <a:ext cx="451341" cy="1092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EBD2A97-0C84-45FC-B5BC-184A04CBFFBE}"/>
              </a:ext>
            </a:extLst>
          </p:cNvPr>
          <p:cNvCxnSpPr/>
          <p:nvPr/>
        </p:nvCxnSpPr>
        <p:spPr>
          <a:xfrm flipH="1">
            <a:off x="3093750" y="3393104"/>
            <a:ext cx="367368" cy="10918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53636A2-81EB-4333-A6BE-900AF7EC601F}"/>
              </a:ext>
            </a:extLst>
          </p:cNvPr>
          <p:cNvCxnSpPr>
            <a:cxnSpLocks/>
          </p:cNvCxnSpPr>
          <p:nvPr/>
        </p:nvCxnSpPr>
        <p:spPr>
          <a:xfrm flipH="1">
            <a:off x="1311878" y="3387026"/>
            <a:ext cx="1121485" cy="10867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9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80B51-20CD-48D4-8709-C30A00615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847" y="758253"/>
            <a:ext cx="4504053" cy="376054"/>
          </a:xfrm>
        </p:spPr>
        <p:txBody>
          <a:bodyPr/>
          <a:lstStyle/>
          <a:p>
            <a:r>
              <a:rPr lang="en-US" sz="2000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ＭＳ Ｐゴシック" pitchFamily="-64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https://adu.on.worldcat.org/discovery</a:t>
            </a:r>
            <a:r>
              <a:rPr lang="en-US" sz="2000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ＭＳ Ｐゴシック" pitchFamily="-64" charset="-128"/>
                <a:cs typeface="Times New Roman" panose="02020603050405020304" pitchFamily="18" charset="0"/>
              </a:rPr>
              <a:t>  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326286-A027-465F-B8BD-4D993EC891DC}"/>
              </a:ext>
            </a:extLst>
          </p:cNvPr>
          <p:cNvPicPr>
            <a:picLocks noGrp="1"/>
          </p:cNvPicPr>
          <p:nvPr>
            <p:ph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t="14449" r="12331" b="5040"/>
          <a:stretch/>
        </p:blipFill>
        <p:spPr bwMode="auto">
          <a:xfrm>
            <a:off x="423194" y="1135063"/>
            <a:ext cx="8501652" cy="369093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289EDA-6B2B-4BD7-9514-576CFCF31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92" y="2803404"/>
            <a:ext cx="2024811" cy="14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72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E30531-CDAB-4DE9-BE41-F841344278AD}"/>
              </a:ext>
            </a:extLst>
          </p:cNvPr>
          <p:cNvSpPr/>
          <p:nvPr/>
        </p:nvSpPr>
        <p:spPr>
          <a:xfrm>
            <a:off x="5772" y="993286"/>
            <a:ext cx="9138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2"/>
              </a:rPr>
              <a:t>https://libguide.adu.ac.ae/az.php?a=all</a:t>
            </a:r>
            <a:r>
              <a:rPr lang="ar-EG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4281C2-612B-426F-8C29-5242C4682080}"/>
              </a:ext>
            </a:extLst>
          </p:cNvPr>
          <p:cNvSpPr txBox="1">
            <a:spLocks noChangeArrowheads="1"/>
          </p:cNvSpPr>
          <p:nvPr/>
        </p:nvSpPr>
        <p:spPr>
          <a:xfrm>
            <a:off x="5772" y="603164"/>
            <a:ext cx="9144000" cy="400111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قواعد البيانات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8C587-EA84-42B2-B0AC-D916DA7AC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5" t="13945" r="2314" b="5256"/>
          <a:stretch/>
        </p:blipFill>
        <p:spPr>
          <a:xfrm>
            <a:off x="188926" y="1393396"/>
            <a:ext cx="8879504" cy="355645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1C319A-1F74-4060-8B6D-B32ED608BF57}"/>
              </a:ext>
            </a:extLst>
          </p:cNvPr>
          <p:cNvSpPr/>
          <p:nvPr/>
        </p:nvSpPr>
        <p:spPr>
          <a:xfrm>
            <a:off x="264496" y="3053038"/>
            <a:ext cx="4896952" cy="23426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9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304F951-1ECD-4294-BFA4-8A2EEC0AE0B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45719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br>
              <a:rPr lang="en-AE"/>
            </a:br>
            <a:br>
              <a:rPr lang="en-AE"/>
            </a:br>
            <a:endParaRPr lang="en-A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930975-16CB-417F-9F89-6B2B736560DA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646864"/>
            <a:ext cx="9144001" cy="668047"/>
          </a:xfrm>
          <a:prstGeom prst="rect">
            <a:avLst/>
          </a:prstGeom>
        </p:spPr>
        <p:txBody>
          <a:bodyPr wrap="square" lIns="0" tIns="0" rIns="0" bIns="0">
            <a:normAutofit fontScale="925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قواعد البيانات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https://libguide.adu.ac.ae/az.php?a=a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D94DAC-5533-4B6C-8019-A59DD18D36E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20733" r="2100" b="6909"/>
          <a:stretch/>
        </p:blipFill>
        <p:spPr bwMode="auto">
          <a:xfrm>
            <a:off x="861500" y="3060595"/>
            <a:ext cx="6801323" cy="1959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7766F1-4A94-45D4-86E2-A84F816BB42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14117" r="3063" b="10198"/>
          <a:stretch/>
        </p:blipFill>
        <p:spPr bwMode="auto">
          <a:xfrm>
            <a:off x="85692" y="1314911"/>
            <a:ext cx="8961587" cy="1745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8BDE06-BC89-4C8D-8106-BACADE5A2693}"/>
              </a:ext>
            </a:extLst>
          </p:cNvPr>
          <p:cNvSpPr/>
          <p:nvPr/>
        </p:nvSpPr>
        <p:spPr>
          <a:xfrm>
            <a:off x="85692" y="2818770"/>
            <a:ext cx="261931" cy="31739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BB665BD-0684-4072-AF48-D5E07536F93B}"/>
              </a:ext>
            </a:extLst>
          </p:cNvPr>
          <p:cNvSpPr/>
          <p:nvPr/>
        </p:nvSpPr>
        <p:spPr>
          <a:xfrm>
            <a:off x="433315" y="2254355"/>
            <a:ext cx="261931" cy="31739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88F356-3DB5-4D4E-BED0-7EA1A2B06F17}"/>
              </a:ext>
            </a:extLst>
          </p:cNvPr>
          <p:cNvSpPr/>
          <p:nvPr/>
        </p:nvSpPr>
        <p:spPr>
          <a:xfrm>
            <a:off x="755702" y="3682644"/>
            <a:ext cx="6645190" cy="93469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589448" y="758904"/>
            <a:ext cx="7375340" cy="74842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2800" dirty="0"/>
              <a:t>اسم المستخدم هو </a:t>
            </a:r>
            <a:r>
              <a:rPr lang="ar-AE" sz="2800" b="1" u="sng" dirty="0">
                <a:solidFill>
                  <a:srgbClr val="FF0000"/>
                </a:solidFill>
              </a:rPr>
              <a:t>البريد الإلكتروني الجامعي </a:t>
            </a:r>
            <a:r>
              <a:rPr lang="ar-AE" sz="2800" dirty="0"/>
              <a:t>وكلمة المرور الخاصة بحسابك الجامعي</a:t>
            </a:r>
            <a:endParaRPr lang="en-CA" sz="2800" dirty="0"/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C3BD59DA-4C6A-445F-8A2F-8AEED6B3E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31" t="15500" r="2031" b="4709"/>
          <a:stretch/>
        </p:blipFill>
        <p:spPr>
          <a:xfrm>
            <a:off x="-60456" y="1507331"/>
            <a:ext cx="9121329" cy="357098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39ED28-6C38-42EE-9DFC-E1135873D745}"/>
              </a:ext>
            </a:extLst>
          </p:cNvPr>
          <p:cNvSpPr/>
          <p:nvPr/>
        </p:nvSpPr>
        <p:spPr>
          <a:xfrm>
            <a:off x="6521712" y="2388020"/>
            <a:ext cx="2229323" cy="5063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147740-3BAF-4A2D-8B63-8F32C3ECBDD9}"/>
              </a:ext>
            </a:extLst>
          </p:cNvPr>
          <p:cNvSpPr txBox="1">
            <a:spLocks/>
          </p:cNvSpPr>
          <p:nvPr/>
        </p:nvSpPr>
        <p:spPr>
          <a:xfrm>
            <a:off x="294724" y="664737"/>
            <a:ext cx="8637679" cy="94599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dirty="0"/>
              <a:t>قاعدة بيانات المنهل</a:t>
            </a:r>
            <a:br>
              <a:rPr lang="ar-EG" dirty="0"/>
            </a:br>
            <a:r>
              <a:rPr lang="en-US" dirty="0">
                <a:hlinkClick r:id="rId3"/>
              </a:rPr>
              <a:t>https://platform.almanhal.com/</a:t>
            </a:r>
            <a:r>
              <a:rPr lang="ar-EG" dirty="0"/>
              <a:t> 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58B35-E12A-4B7D-AD80-91CC69E336B0}"/>
              </a:ext>
            </a:extLst>
          </p:cNvPr>
          <p:cNvPicPr/>
          <p:nvPr/>
        </p:nvPicPr>
        <p:blipFill rotWithShape="1">
          <a:blip r:embed="rId4"/>
          <a:srcRect t="17425" r="1963" b="7572"/>
          <a:stretch/>
        </p:blipFill>
        <p:spPr bwMode="auto">
          <a:xfrm>
            <a:off x="75570" y="1492070"/>
            <a:ext cx="9000417" cy="359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258C1208-7C74-423E-AD93-0C3D6FF5BA01}"/>
              </a:ext>
            </a:extLst>
          </p:cNvPr>
          <p:cNvSpPr/>
          <p:nvPr/>
        </p:nvSpPr>
        <p:spPr>
          <a:xfrm>
            <a:off x="430751" y="1866586"/>
            <a:ext cx="1450948" cy="1534076"/>
          </a:xfrm>
          <a:prstGeom prst="upArrowCallout">
            <a:avLst>
              <a:gd name="adj1" fmla="val 10417"/>
              <a:gd name="adj2" fmla="val 9375"/>
              <a:gd name="adj3" fmla="val 25000"/>
              <a:gd name="adj4" fmla="val 64977"/>
            </a:avLst>
          </a:prstGeom>
          <a:solidFill>
            <a:srgbClr val="EE273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50" dirty="0">
                <a:solidFill>
                  <a:prstClr val="white"/>
                </a:solidFill>
              </a:rPr>
              <a:t>يجب </a:t>
            </a:r>
            <a:r>
              <a:rPr lang="ar-AE" sz="1400" dirty="0"/>
              <a:t>إنشاء حساب داخل قاعدة البيانات، لكي تتمكن من استخدام جميع الوظائف</a:t>
            </a:r>
            <a:endParaRPr lang="en-CA" sz="1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259025-A777-47A3-9908-B84B7D7F48E3}"/>
              </a:ext>
            </a:extLst>
          </p:cNvPr>
          <p:cNvSpPr/>
          <p:nvPr/>
        </p:nvSpPr>
        <p:spPr>
          <a:xfrm>
            <a:off x="899286" y="1580500"/>
            <a:ext cx="740588" cy="1954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32735"/>
      </a:accent1>
      <a:accent2>
        <a:srgbClr val="09214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C00000"/>
          </a:solidFill>
        </a:ln>
      </a:spPr>
      <a:bodyPr rtlCol="0" anchor="ctr"/>
      <a:lstStyle>
        <a:defPPr algn="ctr">
          <a:defRPr sz="135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dda9de-8ed7-413d-b1a5-6fc798b5cf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3018F60FDE4B41A3032860736E196D" ma:contentTypeVersion="15" ma:contentTypeDescription="Create a new document." ma:contentTypeScope="" ma:versionID="b6cb59e8cf51662b2f946ea9463cd37a">
  <xsd:schema xmlns:xsd="http://www.w3.org/2001/XMLSchema" xmlns:xs="http://www.w3.org/2001/XMLSchema" xmlns:p="http://schemas.microsoft.com/office/2006/metadata/properties" xmlns:ns3="6cdda9de-8ed7-413d-b1a5-6fc798b5cfcc" xmlns:ns4="0de177b1-48ff-4ce5-a2f7-5510615c05e7" targetNamespace="http://schemas.microsoft.com/office/2006/metadata/properties" ma:root="true" ma:fieldsID="ca9ef2c40108457639ec49b3e693b6d6" ns3:_="" ns4:_="">
    <xsd:import namespace="6cdda9de-8ed7-413d-b1a5-6fc798b5cfcc"/>
    <xsd:import namespace="0de177b1-48ff-4ce5-a2f7-5510615c05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a9de-8ed7-413d-b1a5-6fc798b5c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e177b1-48ff-4ce5-a2f7-5510615c05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025628-05C7-4F56-ABDF-1B649305E65E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6cdda9de-8ed7-413d-b1a5-6fc798b5cfcc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0de177b1-48ff-4ce5-a2f7-5510615c05e7"/>
  </ds:schemaRefs>
</ds:datastoreItem>
</file>

<file path=customXml/itemProps2.xml><?xml version="1.0" encoding="utf-8"?>
<ds:datastoreItem xmlns:ds="http://schemas.openxmlformats.org/officeDocument/2006/customXml" ds:itemID="{B5ED1993-6D31-4AED-8D56-ED3F84D1C1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C9D4D9-1E31-49FF-96EB-C340830D8F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dda9de-8ed7-413d-b1a5-6fc798b5cfcc"/>
    <ds:schemaRef ds:uri="0de177b1-48ff-4ce5-a2f7-5510615c05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12216</TotalTime>
  <Words>457</Words>
  <Application>Microsoft Office PowerPoint</Application>
  <PresentationFormat>On-screen Show (16:9)</PresentationFormat>
  <Paragraphs>72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Tahoma</vt:lpstr>
      <vt:lpstr>Times New Roman</vt:lpstr>
      <vt:lpstr>Office Theme</vt:lpstr>
      <vt:lpstr>جامعة أبوظبي المكتبة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Huda Iqbal</dc:creator>
  <cp:lastModifiedBy>Huda Iqbal</cp:lastModifiedBy>
  <cp:revision>204</cp:revision>
  <dcterms:created xsi:type="dcterms:W3CDTF">2019-05-27T06:39:41Z</dcterms:created>
  <dcterms:modified xsi:type="dcterms:W3CDTF">2023-04-24T06:00:21Z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0x010100113018F60FDE4B41A3032860736E196D</vt:lpwstr>
  </property>
  <property fmtid="{D5CDD505-2E9C-101B-9397-08002B2CF9AE}" pid="3" name="_dlc_DocIdItemGuid">
    <vt:lpwstr>5356d1ce-839a-47ea-83bf-08949dba1b56</vt:lpwstr>
  </property>
</Properties>
</file>